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avi" ContentType="video/avi"/>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76" r:id="rId4"/>
    <p:sldId id="258" r:id="rId5"/>
    <p:sldId id="259" r:id="rId6"/>
    <p:sldId id="261" r:id="rId7"/>
    <p:sldId id="262" r:id="rId8"/>
    <p:sldId id="282" r:id="rId9"/>
    <p:sldId id="277" r:id="rId10"/>
    <p:sldId id="263" r:id="rId11"/>
    <p:sldId id="264" r:id="rId12"/>
    <p:sldId id="278" r:id="rId13"/>
    <p:sldId id="279" r:id="rId14"/>
    <p:sldId id="280" r:id="rId15"/>
    <p:sldId id="265" r:id="rId16"/>
    <p:sldId id="266" r:id="rId17"/>
    <p:sldId id="281" r:id="rId18"/>
    <p:sldId id="267" r:id="rId19"/>
    <p:sldId id="268" r:id="rId20"/>
    <p:sldId id="269" r:id="rId21"/>
    <p:sldId id="270" r:id="rId22"/>
    <p:sldId id="271" r:id="rId23"/>
    <p:sldId id="283" r:id="rId24"/>
    <p:sldId id="284" r:id="rId25"/>
    <p:sldId id="274" r:id="rId26"/>
    <p:sldId id="275"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1506" y="-16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1" name="Rectangle 10"/>
          <p:cNvSpPr/>
          <p:nvPr/>
        </p:nvSpPr>
        <p:spPr>
          <a:xfrm>
            <a:off x="0" y="3866920"/>
            <a:ext cx="9144000" cy="299108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0" y="0"/>
            <a:ext cx="9144000" cy="386692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1473795" y="5052545"/>
            <a:ext cx="5637010" cy="882119"/>
          </a:xfrm>
        </p:spPr>
        <p:txBody>
          <a:bodyPr>
            <a:normAutofit/>
          </a:bodyPr>
          <a:lstStyle>
            <a:lvl1pPr marL="0" indent="0" algn="l">
              <a:buNone/>
              <a:defRPr sz="22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E584E47-738E-4EEB-827B-18320083A2F2}" type="datetimeFigureOut">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21F0E-EA7B-46D2-AA0B-2680B95CFCCF}" type="slidenum">
              <a:rPr lang="en-US" smtClean="0"/>
              <a:t>‹#›</a:t>
            </a:fld>
            <a:endParaRPr lang="en-US"/>
          </a:p>
        </p:txBody>
      </p:sp>
      <p:sp>
        <p:nvSpPr>
          <p:cNvPr id="2" name="Title 1"/>
          <p:cNvSpPr>
            <a:spLocks noGrp="1"/>
          </p:cNvSpPr>
          <p:nvPr>
            <p:ph type="ctrTitle"/>
          </p:nvPr>
        </p:nvSpPr>
        <p:spPr>
          <a:xfrm>
            <a:off x="817581" y="3132290"/>
            <a:ext cx="7175351" cy="1793167"/>
          </a:xfrm>
          <a:effectLst/>
        </p:spPr>
        <p:txBody>
          <a:bodyPr>
            <a:noAutofit/>
          </a:bodyPr>
          <a:lstStyle>
            <a:lvl1pPr marL="640080" indent="-457200" algn="l">
              <a:defRPr sz="5400"/>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1905000" y="731519"/>
            <a:ext cx="6400800" cy="347472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E584E47-738E-4EEB-827B-18320083A2F2}" type="datetimeFigureOut">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21F0E-EA7B-46D2-AA0B-2680B95CFCCF}"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3758" y="376517"/>
            <a:ext cx="2057400" cy="5238339"/>
          </a:xfrm>
          <a:effectLst/>
        </p:spPr>
        <p:txBody>
          <a:bodyPr vert="eaVert"/>
          <a:lstStyle>
            <a:lvl1pPr algn="l">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3324113" y="731519"/>
            <a:ext cx="4829287" cy="489472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E584E47-738E-4EEB-827B-18320083A2F2}" type="datetimeFigureOut">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21F0E-EA7B-46D2-AA0B-2680B95CFCCF}"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584E47-738E-4EEB-827B-18320083A2F2}" type="datetimeFigureOut">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21F0E-EA7B-46D2-AA0B-2680B95CFCCF}"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10" name="Content Placeholder 9"/>
          <p:cNvSpPr>
            <a:spLocks noGrp="1"/>
          </p:cNvSpPr>
          <p:nvPr>
            <p:ph sz="quarter" idx="13"/>
          </p:nvPr>
        </p:nvSpPr>
        <p:spPr>
          <a:xfrm>
            <a:off x="1143000" y="731520"/>
            <a:ext cx="6400800"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033195" y="2172648"/>
            <a:ext cx="5966666" cy="2423346"/>
          </a:xfrm>
          <a:effectLst/>
        </p:spPr>
        <p:txBody>
          <a:bodyPr anchor="b"/>
          <a:lstStyle>
            <a:lvl1pPr algn="r">
              <a:defRPr sz="4600" b="1" cap="none" baseline="0"/>
            </a:lvl1pPr>
          </a:lstStyle>
          <a:p>
            <a:r>
              <a:rPr lang="en-US" smtClean="0"/>
              <a:t>Click to edit Master title style</a:t>
            </a:r>
            <a:endParaRPr lang="en-US" dirty="0"/>
          </a:p>
        </p:txBody>
      </p:sp>
      <p:sp>
        <p:nvSpPr>
          <p:cNvPr id="3" name="Text Placeholder 2"/>
          <p:cNvSpPr>
            <a:spLocks noGrp="1"/>
          </p:cNvSpPr>
          <p:nvPr>
            <p:ph type="body" idx="1"/>
          </p:nvPr>
        </p:nvSpPr>
        <p:spPr>
          <a:xfrm>
            <a:off x="2022438" y="4607511"/>
            <a:ext cx="5970494" cy="835460"/>
          </a:xfrm>
        </p:spPr>
        <p:txBody>
          <a:bodyPr anchor="t"/>
          <a:lstStyle>
            <a:lvl1pPr marL="0" indent="0" algn="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E584E47-738E-4EEB-827B-18320083A2F2}" type="datetimeFigureOut">
              <a:rPr lang="en-US" smtClean="0"/>
              <a:t>5/16/2019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621F0E-EA7B-46D2-AA0B-2680B95CFCCF}"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E584E47-738E-4EEB-827B-18320083A2F2}" type="datetimeFigureOut">
              <a:rPr lang="en-US" smtClean="0"/>
              <a:t>5/16/2019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21F0E-EA7B-46D2-AA0B-2680B95CFCCF}"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
        <p:nvSpPr>
          <p:cNvPr id="9" name="Content Placeholder 8"/>
          <p:cNvSpPr>
            <a:spLocks noGrp="1"/>
          </p:cNvSpPr>
          <p:nvPr>
            <p:ph sz="quarter" idx="13"/>
          </p:nvPr>
        </p:nvSpPr>
        <p:spPr>
          <a:xfrm>
            <a:off x="1142999" y="731519"/>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45152" y="731520"/>
            <a:ext cx="3346704" cy="34747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6447" y="1400327"/>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7302" y="731520"/>
            <a:ext cx="3346704" cy="639762"/>
          </a:xfrm>
        </p:spPr>
        <p:txBody>
          <a:bodyPr anchor="b">
            <a:noAutofit/>
          </a:bodyPr>
          <a:lstStyle>
            <a:lvl1pPr marL="0" indent="0" algn="ctr">
              <a:buNone/>
              <a:defRPr lang="en-US" sz="2400" b="1" i="0" kern="1200" dirty="0" smtClean="0">
                <a:gradFill>
                  <a:gsLst>
                    <a:gs pos="0">
                      <a:schemeClr val="tx1"/>
                    </a:gs>
                    <a:gs pos="40000">
                      <a:schemeClr val="tx1">
                        <a:lumMod val="75000"/>
                        <a:lumOff val="25000"/>
                      </a:schemeClr>
                    </a:gs>
                    <a:gs pos="100000">
                      <a:schemeClr val="tx2">
                        <a:alpha val="65000"/>
                      </a:schemeClr>
                    </a:gs>
                  </a:gsLst>
                  <a:lin ang="5400000" scaled="0"/>
                </a:gradFill>
                <a:effectLst/>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ctr" defTabSz="914400" rtl="0" eaLnBrk="1" latinLnBrk="0" hangingPunct="1">
              <a:spcBef>
                <a:spcPct val="20000"/>
              </a:spcBef>
              <a:spcAft>
                <a:spcPts val="300"/>
              </a:spcAft>
              <a:buClr>
                <a:schemeClr val="accent6">
                  <a:lumMod val="75000"/>
                </a:schemeClr>
              </a:buClr>
              <a:buSzPct val="130000"/>
              <a:buFont typeface="Georgia" pitchFamily="18" charset="0"/>
              <a:buNone/>
            </a:pPr>
            <a:r>
              <a:rPr lang="en-US" smtClean="0"/>
              <a:t>Click to edit Master text styles</a:t>
            </a:r>
          </a:p>
        </p:txBody>
      </p:sp>
      <p:sp>
        <p:nvSpPr>
          <p:cNvPr id="6" name="Content Placeholder 5"/>
          <p:cNvSpPr>
            <a:spLocks noGrp="1"/>
          </p:cNvSpPr>
          <p:nvPr>
            <p:ph sz="quarter" idx="4"/>
          </p:nvPr>
        </p:nvSpPr>
        <p:spPr>
          <a:xfrm>
            <a:off x="4645025" y="1399032"/>
            <a:ext cx="3346704" cy="2743200"/>
          </a:xfrm>
        </p:spPr>
        <p:txBody>
          <a:bodyPr>
            <a:normAutofit/>
          </a:bodyPr>
          <a:lstStyle>
            <a:lvl1pPr>
              <a:defRPr sz="18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E584E47-738E-4EEB-827B-18320083A2F2}" type="datetimeFigureOut">
              <a:rPr lang="en-US" smtClean="0"/>
              <a:t>5/16/2019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621F0E-EA7B-46D2-AA0B-2680B95CFCCF}"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E584E47-738E-4EEB-827B-18320083A2F2}" type="datetimeFigureOut">
              <a:rPr lang="en-US" smtClean="0"/>
              <a:t>5/16/2019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621F0E-EA7B-46D2-AA0B-2680B95CFCCF}"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584E47-738E-4EEB-827B-18320083A2F2}" type="datetimeFigureOut">
              <a:rPr lang="en-US" smtClean="0"/>
              <a:t>5/16/2019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621F0E-EA7B-46D2-AA0B-2680B95CFCCF}"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095" y="2209800"/>
            <a:ext cx="3636085" cy="1258493"/>
          </a:xfrm>
          <a:effectLst/>
        </p:spPr>
        <p:txBody>
          <a:bodyPr anchor="b">
            <a:noAutofit/>
          </a:bodyPr>
          <a:lstStyle>
            <a:lvl1pPr marL="228600" indent="-228600" algn="l">
              <a:defRPr sz="2800" b="1">
                <a:effectLst/>
              </a:defRPr>
            </a:lvl1pPr>
          </a:lstStyle>
          <a:p>
            <a:r>
              <a:rPr lang="en-US" smtClean="0"/>
              <a:t>Click to edit Master title style</a:t>
            </a:r>
            <a:endParaRPr lang="en-US" dirty="0"/>
          </a:p>
        </p:txBody>
      </p:sp>
      <p:sp>
        <p:nvSpPr>
          <p:cNvPr id="3" name="Content Placeholder 2"/>
          <p:cNvSpPr>
            <a:spLocks noGrp="1"/>
          </p:cNvSpPr>
          <p:nvPr>
            <p:ph idx="1"/>
          </p:nvPr>
        </p:nvSpPr>
        <p:spPr>
          <a:xfrm>
            <a:off x="4593515" y="731520"/>
            <a:ext cx="4017085" cy="4894730"/>
          </a:xfrm>
        </p:spPr>
        <p:txBody>
          <a:bodyPr anchor="ctr"/>
          <a:lstStyle>
            <a:lvl1pPr>
              <a:defRPr sz="2200"/>
            </a:lvl1pPr>
            <a:lvl2pPr>
              <a:defRPr sz="2000"/>
            </a:lvl2pPr>
            <a:lvl3pPr>
              <a:defRPr sz="1800"/>
            </a:lvl3pPr>
            <a:lvl4pPr>
              <a:defRPr sz="16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075765" y="3497802"/>
            <a:ext cx="3388660" cy="21395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584E47-738E-4EEB-827B-18320083A2F2}" type="datetimeFigureOut">
              <a:rPr lang="en-US" smtClean="0"/>
              <a:t>5/16/2019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21F0E-EA7B-46D2-AA0B-2680B95CFCCF}"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3866920"/>
            <a:ext cx="9144000" cy="2991080"/>
          </a:xfrm>
          <a:prstGeom prst="rect">
            <a:avLst/>
          </a:prstGeom>
          <a:gradFill>
            <a:gsLst>
              <a:gs pos="0">
                <a:schemeClr val="bg1">
                  <a:alpha val="92000"/>
                </a:schemeClr>
              </a:gs>
              <a:gs pos="37000">
                <a:schemeClr val="bg1">
                  <a:alpha val="77000"/>
                </a:schemeClr>
              </a:gs>
              <a:gs pos="100000">
                <a:schemeClr val="bg2">
                  <a:alpha val="8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0"/>
            <a:ext cx="9144000" cy="3866920"/>
          </a:xfrm>
          <a:prstGeom prst="rect">
            <a:avLst/>
          </a:prstGeom>
          <a:gradFill flip="none" rotWithShape="1">
            <a:gsLst>
              <a:gs pos="0">
                <a:schemeClr val="bg1">
                  <a:alpha val="90000"/>
                </a:schemeClr>
              </a:gs>
              <a:gs pos="48000">
                <a:schemeClr val="bg1">
                  <a:alpha val="63000"/>
                </a:schemeClr>
              </a:gs>
              <a:gs pos="100000">
                <a:schemeClr val="bg2">
                  <a:alpha val="8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0" y="2652311"/>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0" y="1600200"/>
            <a:ext cx="9144000" cy="5105400"/>
          </a:xfrm>
          <a:prstGeom prst="ellipse">
            <a:avLst/>
          </a:prstGeom>
          <a:gradFill flip="none" rotWithShape="1">
            <a:gsLst>
              <a:gs pos="0">
                <a:schemeClr val="bg1"/>
              </a:gs>
              <a:gs pos="54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4475175" y="1143000"/>
            <a:ext cx="4114800" cy="3127806"/>
          </a:xfrm>
          <a:prstGeom prst="roundRect">
            <a:avLst>
              <a:gd name="adj" fmla="val 4230"/>
            </a:avLst>
          </a:prstGeom>
          <a:solidFill>
            <a:schemeClr val="bg2">
              <a:lumMod val="90000"/>
            </a:schemeClr>
          </a:solidFill>
          <a:effectLst>
            <a:reflection blurRad="4350" stA="23000" endA="300" endPos="28000" dir="5400000" sy="-100000" algn="bl" rotWithShape="0"/>
          </a:effectLst>
          <a:scene3d>
            <a:camera prst="perspectiveContrastingLeftFacing" fov="1800000">
              <a:rot lat="300000" lon="2100000" rev="0"/>
            </a:camera>
            <a:lightRig rig="balanced" dir="t"/>
          </a:scene3d>
          <a:sp3d>
            <a:bevelT w="50800" h="50800"/>
          </a:sp3d>
        </p:spPr>
        <p:txBody>
          <a:bodyPr>
            <a:normAutofit/>
            <a:flatTx/>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77887" y="1010486"/>
            <a:ext cx="3694114" cy="2163020"/>
          </a:xfrm>
        </p:spPr>
        <p:txBody>
          <a:bodyPr anchor="b"/>
          <a:lstStyle>
            <a:lvl1pPr marL="182880" indent="-182880">
              <a:buFont typeface="Georgia" pitchFamily="18" charset="0"/>
              <a:buChar char="*"/>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E584E47-738E-4EEB-827B-18320083A2F2}" type="datetimeFigureOut">
              <a:rPr lang="en-US" smtClean="0"/>
              <a:t>5/16/2019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621F0E-EA7B-46D2-AA0B-2680B95CFCCF}" type="slidenum">
              <a:rPr lang="en-US" smtClean="0"/>
              <a:t>‹#›</a:t>
            </a:fld>
            <a:endParaRPr lang="en-US"/>
          </a:p>
        </p:txBody>
      </p:sp>
      <p:sp>
        <p:nvSpPr>
          <p:cNvPr id="2" name="Title 1"/>
          <p:cNvSpPr>
            <a:spLocks noGrp="1"/>
          </p:cNvSpPr>
          <p:nvPr>
            <p:ph type="title"/>
          </p:nvPr>
        </p:nvSpPr>
        <p:spPr>
          <a:xfrm>
            <a:off x="727268" y="4464421"/>
            <a:ext cx="6383538" cy="1143000"/>
          </a:xfrm>
        </p:spPr>
        <p:txBody>
          <a:bodyPr anchor="b">
            <a:noAutofit/>
          </a:bodyPr>
          <a:lstStyle>
            <a:lvl1pPr algn="l">
              <a:defRPr sz="4600" b="1"/>
            </a:lvl1p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7" name="Rectangle 6"/>
          <p:cNvSpPr/>
          <p:nvPr/>
        </p:nvSpPr>
        <p:spPr>
          <a:xfrm>
            <a:off x="0" y="5105400"/>
            <a:ext cx="9144000" cy="1752600"/>
          </a:xfrm>
          <a:prstGeom prst="rect">
            <a:avLst/>
          </a:prstGeom>
          <a:gradFill>
            <a:gsLst>
              <a:gs pos="0">
                <a:schemeClr val="bg1">
                  <a:alpha val="91000"/>
                </a:schemeClr>
              </a:gs>
              <a:gs pos="37000">
                <a:schemeClr val="bg1">
                  <a:alpha val="76000"/>
                </a:schemeClr>
              </a:gs>
              <a:gs pos="100000">
                <a:schemeClr val="bg2">
                  <a:alpha val="79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0" y="0"/>
            <a:ext cx="9144000" cy="5105400"/>
          </a:xfrm>
          <a:prstGeom prst="rect">
            <a:avLst/>
          </a:prstGeom>
          <a:gradFill flip="none" rotWithShape="1">
            <a:gsLst>
              <a:gs pos="0">
                <a:schemeClr val="bg1">
                  <a:alpha val="89000"/>
                </a:schemeClr>
              </a:gs>
              <a:gs pos="48000">
                <a:schemeClr val="bg1">
                  <a:alpha val="62000"/>
                </a:schemeClr>
              </a:gs>
              <a:gs pos="100000">
                <a:schemeClr val="bg2">
                  <a:alpha val="79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0" y="3768304"/>
            <a:ext cx="9144000" cy="2286000"/>
          </a:xfrm>
          <a:prstGeom prst="rect">
            <a:avLst/>
          </a:prstGeom>
          <a:gradFill flip="none" rotWithShape="1">
            <a:gsLst>
              <a:gs pos="0">
                <a:schemeClr val="bg1">
                  <a:alpha val="0"/>
                </a:schemeClr>
              </a:gs>
              <a:gs pos="29000">
                <a:schemeClr val="bg1">
                  <a:alpha val="30000"/>
                </a:schemeClr>
              </a:gs>
              <a:gs pos="45000">
                <a:schemeClr val="bg2">
                  <a:alpha val="40000"/>
                </a:schemeClr>
              </a:gs>
              <a:gs pos="55000">
                <a:schemeClr val="bg1">
                  <a:alpha val="26000"/>
                </a:schemeClr>
              </a:gs>
              <a:gs pos="65000">
                <a:schemeClr val="bg2">
                  <a:alpha val="60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0" y="1600200"/>
            <a:ext cx="9144000" cy="5105400"/>
          </a:xfrm>
          <a:prstGeom prst="ellipse">
            <a:avLst/>
          </a:prstGeom>
          <a:gradFill flip="none" rotWithShape="1">
            <a:gsLst>
              <a:gs pos="0">
                <a:schemeClr val="bg1"/>
              </a:gs>
              <a:gs pos="56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793289" y="4372168"/>
            <a:ext cx="6512511" cy="1143000"/>
          </a:xfrm>
          <a:prstGeom prst="rect">
            <a:avLst/>
          </a:prstGeom>
          <a:effectLst/>
        </p:spPr>
        <p:txBody>
          <a:bodyPr vert="horz" lIns="91440" tIns="45720" rIns="91440" bIns="45720" rtlCol="0" anchor="t"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732260"/>
            <a:ext cx="6400800" cy="34747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172200" y="6172200"/>
            <a:ext cx="2514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fld id="{0E584E47-738E-4EEB-827B-18320083A2F2}" type="datetimeFigureOut">
              <a:rPr lang="en-US" smtClean="0"/>
              <a:t>5/16/2019</a:t>
            </a:fld>
            <a:endParaRPr lang="en-US"/>
          </a:p>
        </p:txBody>
      </p:sp>
      <p:sp>
        <p:nvSpPr>
          <p:cNvPr id="5" name="Footer Placeholder 4"/>
          <p:cNvSpPr>
            <a:spLocks noGrp="1"/>
          </p:cNvSpPr>
          <p:nvPr>
            <p:ph type="ftr" sz="quarter" idx="3"/>
          </p:nvPr>
        </p:nvSpPr>
        <p:spPr>
          <a:xfrm>
            <a:off x="457199" y="6172200"/>
            <a:ext cx="3352801"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3810000" y="6172200"/>
            <a:ext cx="1828800" cy="365125"/>
          </a:xfrm>
          <a:prstGeom prst="rect">
            <a:avLst/>
          </a:prstGeom>
        </p:spPr>
        <p:txBody>
          <a:bodyPr vert="horz" lIns="91440" tIns="45720" rIns="91440" bIns="45720" rtlCol="0" anchor="ctr"/>
          <a:lstStyle>
            <a:lvl1pPr algn="ctr">
              <a:defRPr sz="1200" b="1">
                <a:solidFill>
                  <a:schemeClr val="tx1">
                    <a:lumMod val="50000"/>
                    <a:lumOff val="50000"/>
                  </a:schemeClr>
                </a:solidFill>
              </a:defRPr>
            </a:lvl1pPr>
          </a:lstStyle>
          <a:p>
            <a:fld id="{33621F0E-EA7B-46D2-AA0B-2680B95CFCC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iming>
    <p:tnLst>
      <p:par>
        <p:cTn id="1" dur="indefinite" restart="never" nodeType="tmRoot"/>
      </p:par>
    </p:tnLst>
  </p:timing>
  <p:txStyles>
    <p:titleStyle>
      <a:lvl1pPr marL="320040" indent="-320040" algn="r" defTabSz="914400" rtl="0" eaLnBrk="1" latinLnBrk="0" hangingPunct="1">
        <a:spcBef>
          <a:spcPct val="0"/>
        </a:spcBef>
        <a:buClr>
          <a:schemeClr val="accent6">
            <a:lumMod val="75000"/>
          </a:schemeClr>
        </a:buClr>
        <a:buSzPct val="128000"/>
        <a:buFont typeface="Georgia" pitchFamily="18" charset="0"/>
        <a:buChar char="*"/>
        <a:defRPr sz="4600" b="1" i="0" kern="1200">
          <a:gradFill>
            <a:gsLst>
              <a:gs pos="0">
                <a:schemeClr val="tx1"/>
              </a:gs>
              <a:gs pos="40000">
                <a:schemeClr val="tx1">
                  <a:lumMod val="75000"/>
                  <a:lumOff val="25000"/>
                </a:schemeClr>
              </a:gs>
              <a:gs pos="100000">
                <a:schemeClr val="tx2">
                  <a:alpha val="65000"/>
                </a:schemeClr>
              </a:gs>
            </a:gsLst>
            <a:lin ang="5400000" scaled="0"/>
          </a:gradFill>
          <a:effectLst>
            <a:reflection blurRad="6350" stA="55000" endA="300" endPos="45500" dir="5400000" sy="-100000" algn="bl" rotWithShape="0"/>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200" kern="1200">
          <a:solidFill>
            <a:schemeClr val="tx1">
              <a:lumMod val="75000"/>
              <a:lumOff val="25000"/>
            </a:schemeClr>
          </a:solidFill>
          <a:latin typeface="+mn-lt"/>
          <a:ea typeface="+mn-ea"/>
          <a:cs typeface="+mn-cs"/>
        </a:defRPr>
      </a:lvl1pPr>
      <a:lvl2pPr marL="54864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2000" kern="1200">
          <a:solidFill>
            <a:schemeClr val="tx1">
              <a:lumMod val="75000"/>
              <a:lumOff val="25000"/>
            </a:schemeClr>
          </a:solidFill>
          <a:latin typeface="+mn-lt"/>
          <a:ea typeface="+mn-ea"/>
          <a:cs typeface="+mn-cs"/>
        </a:defRPr>
      </a:lvl2pPr>
      <a:lvl3pPr marL="822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800" kern="1200">
          <a:solidFill>
            <a:schemeClr val="tx1">
              <a:lumMod val="75000"/>
              <a:lumOff val="25000"/>
            </a:schemeClr>
          </a:solidFill>
          <a:latin typeface="+mn-lt"/>
          <a:ea typeface="+mn-ea"/>
          <a:cs typeface="+mn-cs"/>
        </a:defRPr>
      </a:lvl3pPr>
      <a:lvl4pPr marL="109728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600" kern="1200">
          <a:solidFill>
            <a:schemeClr val="tx1">
              <a:lumMod val="75000"/>
              <a:lumOff val="25000"/>
            </a:schemeClr>
          </a:solidFill>
          <a:latin typeface="+mn-lt"/>
          <a:ea typeface="+mn-ea"/>
          <a:cs typeface="+mn-cs"/>
        </a:defRPr>
      </a:lvl4pPr>
      <a:lvl5pPr marL="138988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5pPr>
      <a:lvl6pPr marL="1664208"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6pPr>
      <a:lvl7pPr marL="196596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7pPr>
      <a:lvl8pPr marL="2286000"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8pPr>
      <a:lvl9pPr marL="2587752" indent="-182880" algn="l" defTabSz="914400" rtl="0" eaLnBrk="1" latinLnBrk="0" hangingPunct="1">
        <a:spcBef>
          <a:spcPct val="20000"/>
        </a:spcBef>
        <a:spcAft>
          <a:spcPts val="300"/>
        </a:spcAft>
        <a:buClr>
          <a:schemeClr val="accent6">
            <a:lumMod val="75000"/>
          </a:schemeClr>
        </a:buClr>
        <a:buSzPct val="130000"/>
        <a:buFont typeface="Georgia" pitchFamily="18"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www.wikipedia.com/" TargetMode="External"/><Relationship Id="rId2" Type="http://schemas.openxmlformats.org/officeDocument/2006/relationships/hyperlink" Target="http://www.unity3d.com/" TargetMode="External"/><Relationship Id="rId1" Type="http://schemas.openxmlformats.org/officeDocument/2006/relationships/slideLayout" Target="../slideLayouts/slideLayout2.xml"/><Relationship Id="rId6" Type="http://schemas.openxmlformats.org/officeDocument/2006/relationships/hyperlink" Target="http://www.slideshare.com/" TargetMode="External"/><Relationship Id="rId5" Type="http://schemas.openxmlformats.org/officeDocument/2006/relationships/hyperlink" Target="http://www.unity.com/" TargetMode="External"/><Relationship Id="rId4" Type="http://schemas.openxmlformats.org/officeDocument/2006/relationships/hyperlink" Target="http://www.youtube.com/"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0782" y="5867400"/>
            <a:ext cx="4981574" cy="882119"/>
          </a:xfrm>
          <a:noFill/>
          <a:ln>
            <a:noFill/>
          </a:ln>
        </p:spPr>
        <p:txBody>
          <a:bodyPr/>
          <a:lstStyle/>
          <a:p>
            <a:pPr algn="ctr"/>
            <a:r>
              <a:rPr lang="en-US" u="sng" dirty="0" smtClean="0">
                <a:solidFill>
                  <a:srgbClr val="C00000"/>
                </a:solidFill>
                <a:effectLst>
                  <a:outerShdw blurRad="38100" dist="38100" dir="2700000" algn="tl">
                    <a:srgbClr val="000000">
                      <a:alpha val="43137"/>
                    </a:srgbClr>
                  </a:outerShdw>
                </a:effectLst>
                <a:latin typeface="Times New Roman" pitchFamily="18" charset="0"/>
                <a:cs typeface="Times New Roman" pitchFamily="18" charset="0"/>
              </a:rPr>
              <a:t>MAJOR PROJECT ON:- CLIMBER: THE ADVENTURE GAME</a:t>
            </a:r>
            <a:endParaRPr lang="en-US" u="sng" dirty="0">
              <a:solidFill>
                <a:srgbClr val="C00000"/>
              </a:solidFill>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2" name="Title 1"/>
          <p:cNvSpPr>
            <a:spLocks noGrp="1"/>
          </p:cNvSpPr>
          <p:nvPr>
            <p:ph type="ctrTitle"/>
          </p:nvPr>
        </p:nvSpPr>
        <p:spPr>
          <a:xfrm>
            <a:off x="-34636" y="228600"/>
            <a:ext cx="9144000" cy="1793167"/>
          </a:xfrm>
        </p:spPr>
        <p:txBody>
          <a:bodyPr/>
          <a:lstStyle/>
          <a:p>
            <a:pPr marL="182880" indent="0" algn="ctr">
              <a:buNone/>
            </a:pPr>
            <a:r>
              <a:rPr lang="en-US" sz="5200" dirty="0" smtClean="0">
                <a:latin typeface="Algerian" pitchFamily="82" charset="0"/>
              </a:rPr>
              <a:t>BUNDELKHNAND UNIVERSITY</a:t>
            </a:r>
            <a:br>
              <a:rPr lang="en-US" sz="5200" dirty="0" smtClean="0">
                <a:latin typeface="Algerian" pitchFamily="82" charset="0"/>
              </a:rPr>
            </a:br>
            <a:r>
              <a:rPr lang="en-US" sz="5200" dirty="0" smtClean="0">
                <a:latin typeface="Algerian" pitchFamily="82" charset="0"/>
              </a:rPr>
              <a:t>JHANSI</a:t>
            </a:r>
            <a:endParaRPr lang="en-US" sz="5200" dirty="0">
              <a:latin typeface="Algerian" pitchFamily="82" charset="0"/>
            </a:endParaRPr>
          </a:p>
        </p:txBody>
      </p:sp>
      <p:sp>
        <p:nvSpPr>
          <p:cNvPr id="5" name="TextBox 4"/>
          <p:cNvSpPr txBox="1"/>
          <p:nvPr/>
        </p:nvSpPr>
        <p:spPr>
          <a:xfrm>
            <a:off x="457200" y="2050473"/>
            <a:ext cx="8229600" cy="892552"/>
          </a:xfrm>
          <a:prstGeom prst="rect">
            <a:avLst/>
          </a:prstGeom>
          <a:noFill/>
        </p:spPr>
        <p:txBody>
          <a:bodyPr wrap="square" rtlCol="0">
            <a:spAutoFit/>
          </a:bodyPr>
          <a:lstStyle/>
          <a:p>
            <a:pPr algn="ctr"/>
            <a:r>
              <a:rPr lang="en-US" sz="2600" dirty="0" smtClean="0">
                <a:effectLst>
                  <a:outerShdw blurRad="38100" dist="38100" dir="2700000" algn="tl">
                    <a:srgbClr val="000000">
                      <a:alpha val="43137"/>
                    </a:srgbClr>
                  </a:outerShdw>
                </a:effectLst>
                <a:latin typeface="Times New Roman" pitchFamily="18" charset="0"/>
                <a:cs typeface="Times New Roman" pitchFamily="18" charset="0"/>
              </a:rPr>
              <a:t>Dept. of Mathematical Science &amp; Computer Application</a:t>
            </a:r>
          </a:p>
          <a:p>
            <a:pPr algn="ctr"/>
            <a:endParaRPr lang="en-US" sz="2600" dirty="0">
              <a:effectLst>
                <a:outerShdw blurRad="38100" dist="38100" dir="2700000" algn="tl">
                  <a:srgbClr val="000000">
                    <a:alpha val="43137"/>
                  </a:srgbClr>
                </a:outerShdw>
              </a:effectLst>
              <a:latin typeface="Times New Roman" pitchFamily="18" charset="0"/>
              <a:cs typeface="Times New Roman" pitchFamily="18" charset="0"/>
            </a:endParaRPr>
          </a:p>
        </p:txBody>
      </p:sp>
      <p:pic>
        <p:nvPicPr>
          <p:cNvPr id="7" name="Content Placeholder 3" descr="uploadedwebclientlogo.png"/>
          <p:cNvPicPr>
            <a:picLocks/>
          </p:cNvPicPr>
          <p:nvPr/>
        </p:nvPicPr>
        <p:blipFill>
          <a:blip r:embed="rId2"/>
          <a:stretch>
            <a:fillRect/>
          </a:stretch>
        </p:blipFill>
        <p:spPr>
          <a:xfrm>
            <a:off x="3733800" y="3230974"/>
            <a:ext cx="1476375" cy="1428750"/>
          </a:xfrm>
          <a:prstGeom prst="rect">
            <a:avLst/>
          </a:prstGeom>
        </p:spPr>
      </p:pic>
      <p:sp>
        <p:nvSpPr>
          <p:cNvPr id="8" name="TextBox 7"/>
          <p:cNvSpPr txBox="1"/>
          <p:nvPr/>
        </p:nvSpPr>
        <p:spPr>
          <a:xfrm>
            <a:off x="3390900" y="2634734"/>
            <a:ext cx="2362200" cy="369332"/>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latin typeface="Times New Roman" pitchFamily="18" charset="0"/>
                <a:cs typeface="Times New Roman" pitchFamily="18" charset="0"/>
              </a:rPr>
              <a:t>SESSION 2018-2019</a:t>
            </a:r>
            <a:endParaRPr lang="en-US"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9" name="TextBox 8"/>
          <p:cNvSpPr txBox="1"/>
          <p:nvPr/>
        </p:nvSpPr>
        <p:spPr>
          <a:xfrm>
            <a:off x="6019800" y="4431268"/>
            <a:ext cx="2590800" cy="369332"/>
          </a:xfrm>
          <a:prstGeom prst="rect">
            <a:avLst/>
          </a:prstGeom>
          <a:noFill/>
        </p:spPr>
        <p:txBody>
          <a:bodyPr wrap="square" rtlCol="0">
            <a:spAutoFit/>
          </a:bodyPr>
          <a:lstStyle/>
          <a:p>
            <a:r>
              <a:rPr lang="en-US" dirty="0" smtClean="0">
                <a:effectLst>
                  <a:outerShdw blurRad="38100" dist="38100" dir="2700000" algn="tl">
                    <a:srgbClr val="000000">
                      <a:alpha val="43137"/>
                    </a:srgbClr>
                  </a:outerShdw>
                </a:effectLst>
                <a:latin typeface="Times New Roman" pitchFamily="18" charset="0"/>
                <a:cs typeface="Times New Roman" pitchFamily="18" charset="0"/>
              </a:rPr>
              <a:t>PRESENTED BY:-</a:t>
            </a:r>
            <a:endParaRPr lang="en-US" dirty="0">
              <a:effectLst>
                <a:outerShdw blurRad="38100" dist="38100" dir="2700000" algn="tl">
                  <a:srgbClr val="000000">
                    <a:alpha val="43137"/>
                  </a:srgbClr>
                </a:outerShdw>
              </a:effectLst>
              <a:latin typeface="Times New Roman" pitchFamily="18" charset="0"/>
              <a:cs typeface="Times New Roman" pitchFamily="18" charset="0"/>
            </a:endParaRPr>
          </a:p>
        </p:txBody>
      </p:sp>
      <p:sp>
        <p:nvSpPr>
          <p:cNvPr id="10" name="TextBox 9"/>
          <p:cNvSpPr txBox="1"/>
          <p:nvPr/>
        </p:nvSpPr>
        <p:spPr>
          <a:xfrm>
            <a:off x="6019800" y="4800600"/>
            <a:ext cx="2438400" cy="1200329"/>
          </a:xfrm>
          <a:prstGeom prst="rect">
            <a:avLst/>
          </a:prstGeom>
          <a:noFill/>
        </p:spPr>
        <p:txBody>
          <a:bodyPr wrap="square" rtlCol="0">
            <a:spAutoFit/>
          </a:bodyPr>
          <a:lstStyle/>
          <a:p>
            <a:pPr algn="just"/>
            <a:r>
              <a:rPr lang="en-US" dirty="0" smtClean="0">
                <a:effectLst>
                  <a:outerShdw blurRad="38100" dist="38100" dir="2700000" algn="tl">
                    <a:srgbClr val="000000">
                      <a:alpha val="43137"/>
                    </a:srgbClr>
                  </a:outerShdw>
                </a:effectLst>
                <a:latin typeface="Times New Roman" pitchFamily="18" charset="0"/>
                <a:cs typeface="Times New Roman" pitchFamily="18" charset="0"/>
              </a:rPr>
              <a:t>MAHIPAL PATEL</a:t>
            </a:r>
          </a:p>
          <a:p>
            <a:pPr algn="just"/>
            <a:r>
              <a:rPr lang="en-US" dirty="0" smtClean="0">
                <a:effectLst>
                  <a:outerShdw blurRad="38100" dist="38100" dir="2700000" algn="tl">
                    <a:srgbClr val="000000">
                      <a:alpha val="43137"/>
                    </a:srgbClr>
                  </a:outerShdw>
                </a:effectLst>
                <a:latin typeface="Times New Roman" pitchFamily="18" charset="0"/>
                <a:cs typeface="Times New Roman" pitchFamily="18" charset="0"/>
              </a:rPr>
              <a:t>LUCKY TOLANI</a:t>
            </a:r>
          </a:p>
          <a:p>
            <a:pPr algn="just"/>
            <a:r>
              <a:rPr lang="en-US" dirty="0" smtClean="0">
                <a:effectLst>
                  <a:outerShdw blurRad="38100" dist="38100" dir="2700000" algn="tl">
                    <a:srgbClr val="000000">
                      <a:alpha val="43137"/>
                    </a:srgbClr>
                  </a:outerShdw>
                </a:effectLst>
                <a:latin typeface="Times New Roman" pitchFamily="18" charset="0"/>
                <a:cs typeface="Times New Roman" pitchFamily="18" charset="0"/>
              </a:rPr>
              <a:t>KHITIZ SWARNKAR</a:t>
            </a:r>
          </a:p>
          <a:p>
            <a:pPr algn="just"/>
            <a:r>
              <a:rPr lang="en-US" dirty="0" smtClean="0">
                <a:effectLst>
                  <a:outerShdw blurRad="38100" dist="38100" dir="2700000" algn="tl">
                    <a:srgbClr val="000000">
                      <a:alpha val="43137"/>
                    </a:srgbClr>
                  </a:outerShdw>
                </a:effectLst>
                <a:latin typeface="Times New Roman" pitchFamily="18" charset="0"/>
                <a:cs typeface="Times New Roman" pitchFamily="18" charset="0"/>
              </a:rPr>
              <a:t>KUNAL GANDHI</a:t>
            </a:r>
            <a:endParaRPr lang="en-US" dirty="0">
              <a:effectLst>
                <a:outerShdw blurRad="38100" dist="38100" dir="2700000" algn="tl">
                  <a:srgbClr val="000000">
                    <a:alpha val="43137"/>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47959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smtClean="0"/>
              <a:t> </a:t>
            </a:r>
            <a:br>
              <a:rPr lang="en-US" dirty="0" smtClean="0"/>
            </a:br>
            <a:endParaRPr lang="en-US" dirty="0"/>
          </a:p>
        </p:txBody>
      </p:sp>
      <p:sp>
        <p:nvSpPr>
          <p:cNvPr id="3" name="Content Placeholder 2"/>
          <p:cNvSpPr>
            <a:spLocks noGrp="1"/>
          </p:cNvSpPr>
          <p:nvPr>
            <p:ph sz="quarter" idx="13"/>
          </p:nvPr>
        </p:nvSpPr>
        <p:spPr>
          <a:xfrm>
            <a:off x="228600" y="381000"/>
            <a:ext cx="8763000" cy="1173480"/>
          </a:xfrm>
        </p:spPr>
        <p:txBody>
          <a:bodyPr>
            <a:normAutofit/>
          </a:bodyPr>
          <a:lstStyle/>
          <a:p>
            <a:pPr marL="45720" indent="0" algn="ctr">
              <a:buNone/>
            </a:pPr>
            <a:r>
              <a:rPr lang="en-US" sz="4800" u="sng" dirty="0" smtClean="0">
                <a:latin typeface="Algerian" pitchFamily="82" charset="0"/>
                <a:cs typeface="Times New Roman" pitchFamily="18" charset="0"/>
              </a:rPr>
              <a:t>USE CASE DIAGRAM</a:t>
            </a:r>
            <a:endParaRPr lang="en-US" sz="4800" u="sng" dirty="0">
              <a:latin typeface="Algerian" pitchFamily="82" charset="0"/>
              <a:cs typeface="Times New Roman" pitchFamily="18" charset="0"/>
            </a:endParaRPr>
          </a:p>
        </p:txBody>
      </p:sp>
      <p:pic>
        <p:nvPicPr>
          <p:cNvPr id="3074" name="Picture 2" descr="C:\Users\lucky\Desktop\A1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172" y="1295400"/>
            <a:ext cx="617220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06049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 </a:t>
            </a:r>
            <a:r>
              <a:rPr lang="en-US" dirty="0" smtClean="0"/>
              <a:t/>
            </a:r>
            <a:br>
              <a:rPr lang="en-US" dirty="0" smtClean="0"/>
            </a:br>
            <a:endParaRPr lang="en-US" dirty="0"/>
          </a:p>
        </p:txBody>
      </p:sp>
      <p:sp>
        <p:nvSpPr>
          <p:cNvPr id="3" name="Content Placeholder 2"/>
          <p:cNvSpPr>
            <a:spLocks noGrp="1"/>
          </p:cNvSpPr>
          <p:nvPr>
            <p:ph sz="quarter" idx="13"/>
          </p:nvPr>
        </p:nvSpPr>
        <p:spPr>
          <a:xfrm>
            <a:off x="1143000" y="228600"/>
            <a:ext cx="6400800" cy="1219200"/>
          </a:xfrm>
        </p:spPr>
        <p:txBody>
          <a:bodyPr>
            <a:normAutofit/>
          </a:bodyPr>
          <a:lstStyle/>
          <a:p>
            <a:pPr marL="45720" indent="0" algn="ctr">
              <a:buNone/>
            </a:pPr>
            <a:r>
              <a:rPr lang="en-US" sz="4800" u="sng" dirty="0" smtClean="0">
                <a:latin typeface="Algerian" pitchFamily="82" charset="0"/>
              </a:rPr>
              <a:t>ACTIVITY DIAGRAM</a:t>
            </a:r>
            <a:endParaRPr lang="en-US" sz="4800" u="sng" dirty="0">
              <a:latin typeface="Algerian" pitchFamily="82" charset="0"/>
            </a:endParaRPr>
          </a:p>
        </p:txBody>
      </p:sp>
      <p:pic>
        <p:nvPicPr>
          <p:cNvPr id="5" name="Picture 4" descr="C:\Users\lucky\Desktop\a25.JPG"/>
          <p:cNvPicPr/>
          <p:nvPr/>
        </p:nvPicPr>
        <p:blipFill>
          <a:blip r:embed="rId2">
            <a:extLst>
              <a:ext uri="{28A0092B-C50C-407E-A947-70E740481C1C}">
                <a14:useLocalDpi xmlns:a14="http://schemas.microsoft.com/office/drawing/2010/main" val="0"/>
              </a:ext>
            </a:extLst>
          </a:blip>
          <a:srcRect/>
          <a:stretch>
            <a:fillRect/>
          </a:stretch>
        </p:blipFill>
        <p:spPr bwMode="auto">
          <a:xfrm>
            <a:off x="1290002" y="1371600"/>
            <a:ext cx="6563995" cy="5186045"/>
          </a:xfrm>
          <a:prstGeom prst="rect">
            <a:avLst/>
          </a:prstGeom>
          <a:noFill/>
          <a:ln>
            <a:noFill/>
          </a:ln>
        </p:spPr>
      </p:pic>
    </p:spTree>
    <p:extLst>
      <p:ext uri="{BB962C8B-B14F-4D97-AF65-F5344CB8AC3E}">
        <p14:creationId xmlns:p14="http://schemas.microsoft.com/office/powerpoint/2010/main" val="30907052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 </a:t>
            </a:r>
          </a:p>
        </p:txBody>
      </p:sp>
      <p:sp>
        <p:nvSpPr>
          <p:cNvPr id="3" name="Content Placeholder 2"/>
          <p:cNvSpPr>
            <a:spLocks noGrp="1"/>
          </p:cNvSpPr>
          <p:nvPr>
            <p:ph sz="quarter" idx="13"/>
          </p:nvPr>
        </p:nvSpPr>
        <p:spPr>
          <a:xfrm>
            <a:off x="1447800" y="381000"/>
            <a:ext cx="6400800" cy="3474720"/>
          </a:xfrm>
        </p:spPr>
        <p:txBody>
          <a:bodyPr>
            <a:normAutofit/>
          </a:bodyPr>
          <a:lstStyle/>
          <a:p>
            <a:pPr marL="45720" indent="0" algn="ctr">
              <a:buNone/>
            </a:pPr>
            <a:r>
              <a:rPr lang="en-US" sz="4800" u="sng" dirty="0" smtClean="0">
                <a:latin typeface="Algerian" pitchFamily="82" charset="0"/>
              </a:rPr>
              <a:t>Sequence diagram</a:t>
            </a:r>
            <a:endParaRPr lang="en-US" sz="4800" u="sng" dirty="0">
              <a:latin typeface="Algerian" pitchFamily="82" charset="0"/>
            </a:endParaRPr>
          </a:p>
        </p:txBody>
      </p:sp>
      <p:pic>
        <p:nvPicPr>
          <p:cNvPr id="4" name="Picture 3" descr="C:\Users\lucky\Desktop\a29.JPG"/>
          <p:cNvPicPr/>
          <p:nvPr/>
        </p:nvPicPr>
        <p:blipFill>
          <a:blip r:embed="rId2">
            <a:extLst>
              <a:ext uri="{28A0092B-C50C-407E-A947-70E740481C1C}">
                <a14:useLocalDpi xmlns:a14="http://schemas.microsoft.com/office/drawing/2010/main" val="0"/>
              </a:ext>
            </a:extLst>
          </a:blip>
          <a:srcRect/>
          <a:stretch>
            <a:fillRect/>
          </a:stretch>
        </p:blipFill>
        <p:spPr bwMode="auto">
          <a:xfrm>
            <a:off x="381000" y="1857828"/>
            <a:ext cx="8458200" cy="4695371"/>
          </a:xfrm>
          <a:prstGeom prst="rect">
            <a:avLst/>
          </a:prstGeom>
          <a:noFill/>
          <a:ln>
            <a:noFill/>
          </a:ln>
        </p:spPr>
      </p:pic>
    </p:spTree>
    <p:extLst>
      <p:ext uri="{BB962C8B-B14F-4D97-AF65-F5344CB8AC3E}">
        <p14:creationId xmlns:p14="http://schemas.microsoft.com/office/powerpoint/2010/main" val="108789579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 </a:t>
            </a:r>
          </a:p>
        </p:txBody>
      </p:sp>
      <p:sp>
        <p:nvSpPr>
          <p:cNvPr id="3" name="Content Placeholder 2"/>
          <p:cNvSpPr>
            <a:spLocks noGrp="1"/>
          </p:cNvSpPr>
          <p:nvPr>
            <p:ph sz="quarter" idx="13"/>
          </p:nvPr>
        </p:nvSpPr>
        <p:spPr>
          <a:xfrm>
            <a:off x="1447800" y="381000"/>
            <a:ext cx="6400800" cy="3474720"/>
          </a:xfrm>
        </p:spPr>
        <p:txBody>
          <a:bodyPr>
            <a:normAutofit/>
          </a:bodyPr>
          <a:lstStyle/>
          <a:p>
            <a:pPr marL="45720" indent="0" algn="ctr">
              <a:buNone/>
            </a:pPr>
            <a:r>
              <a:rPr lang="en-US" sz="4800" u="sng" dirty="0" smtClean="0">
                <a:latin typeface="Algerian" pitchFamily="82" charset="0"/>
              </a:rPr>
              <a:t>Sequence diagram</a:t>
            </a:r>
            <a:endParaRPr lang="en-US" sz="4800" u="sng" dirty="0">
              <a:latin typeface="Algerian" pitchFamily="82" charset="0"/>
            </a:endParaRPr>
          </a:p>
        </p:txBody>
      </p:sp>
      <p:pic>
        <p:nvPicPr>
          <p:cNvPr id="5" name="Picture 4" descr="C:\Users\lucky\Desktop\a31.JPG"/>
          <p:cNvPicPr/>
          <p:nvPr/>
        </p:nvPicPr>
        <p:blipFill>
          <a:blip r:embed="rId2">
            <a:extLst>
              <a:ext uri="{28A0092B-C50C-407E-A947-70E740481C1C}">
                <a14:useLocalDpi xmlns:a14="http://schemas.microsoft.com/office/drawing/2010/main" val="0"/>
              </a:ext>
            </a:extLst>
          </a:blip>
          <a:srcRect/>
          <a:stretch>
            <a:fillRect/>
          </a:stretch>
        </p:blipFill>
        <p:spPr bwMode="auto">
          <a:xfrm>
            <a:off x="533400" y="1828800"/>
            <a:ext cx="8069943" cy="4267200"/>
          </a:xfrm>
          <a:prstGeom prst="rect">
            <a:avLst/>
          </a:prstGeom>
          <a:noFill/>
          <a:ln>
            <a:noFill/>
          </a:ln>
        </p:spPr>
      </p:pic>
    </p:spTree>
    <p:extLst>
      <p:ext uri="{BB962C8B-B14F-4D97-AF65-F5344CB8AC3E}">
        <p14:creationId xmlns:p14="http://schemas.microsoft.com/office/powerpoint/2010/main" val="42157824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 </a:t>
            </a:r>
          </a:p>
        </p:txBody>
      </p:sp>
      <p:sp>
        <p:nvSpPr>
          <p:cNvPr id="3" name="Content Placeholder 2"/>
          <p:cNvSpPr>
            <a:spLocks noGrp="1"/>
          </p:cNvSpPr>
          <p:nvPr>
            <p:ph sz="quarter" idx="13"/>
          </p:nvPr>
        </p:nvSpPr>
        <p:spPr>
          <a:xfrm>
            <a:off x="1447800" y="381000"/>
            <a:ext cx="6400800" cy="3474720"/>
          </a:xfrm>
        </p:spPr>
        <p:txBody>
          <a:bodyPr>
            <a:normAutofit/>
          </a:bodyPr>
          <a:lstStyle/>
          <a:p>
            <a:pPr marL="45720" indent="0" algn="ctr">
              <a:buNone/>
            </a:pPr>
            <a:r>
              <a:rPr lang="en-US" sz="4800" u="sng" dirty="0" smtClean="0">
                <a:latin typeface="Algerian" pitchFamily="82" charset="0"/>
              </a:rPr>
              <a:t>Sequence diagram</a:t>
            </a:r>
            <a:endParaRPr lang="en-US" sz="4800" u="sng" dirty="0">
              <a:latin typeface="Algerian" pitchFamily="82"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609600" y="1676400"/>
            <a:ext cx="7848600" cy="4826000"/>
          </a:xfrm>
          <a:prstGeom prst="rect">
            <a:avLst/>
          </a:prstGeom>
        </p:spPr>
      </p:pic>
    </p:spTree>
    <p:extLst>
      <p:ext uri="{BB962C8B-B14F-4D97-AF65-F5344CB8AC3E}">
        <p14:creationId xmlns:p14="http://schemas.microsoft.com/office/powerpoint/2010/main" val="42157824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143000" y="304800"/>
            <a:ext cx="6400800" cy="990600"/>
          </a:xfrm>
        </p:spPr>
        <p:txBody>
          <a:bodyPr>
            <a:normAutofit/>
          </a:bodyPr>
          <a:lstStyle/>
          <a:p>
            <a:pPr marL="45720" indent="0" algn="ctr">
              <a:buNone/>
            </a:pPr>
            <a:r>
              <a:rPr lang="en-US" sz="4800" u="sng" dirty="0" smtClean="0">
                <a:latin typeface="Algerian" pitchFamily="82" charset="0"/>
              </a:rPr>
              <a:t>WELCOME WINDOW</a:t>
            </a:r>
            <a:endParaRPr lang="en-US" sz="4800" u="sng" dirty="0">
              <a:latin typeface="Algerian" pitchFamily="82" charset="0"/>
            </a:endParaRPr>
          </a:p>
        </p:txBody>
      </p:sp>
      <p:pic>
        <p:nvPicPr>
          <p:cNvPr id="5122" name="Picture 2" descr="C:\Users\lucky\Desktop\A1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40971"/>
            <a:ext cx="8077200"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2258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228600"/>
            <a:ext cx="6512511" cy="1143000"/>
          </a:xfrm>
        </p:spPr>
        <p:txBody>
          <a:bodyPr/>
          <a:lstStyle/>
          <a:p>
            <a:pPr marL="0" indent="0" algn="ctr">
              <a:buNone/>
            </a:pPr>
            <a:r>
              <a:rPr lang="en-US" sz="4400" b="0" u="sng" dirty="0" smtClean="0">
                <a:effectLst/>
                <a:latin typeface="Algerian" pitchFamily="82" charset="0"/>
              </a:rPr>
              <a:t>HOME WINDOW</a:t>
            </a:r>
            <a:endParaRPr lang="en-US" sz="4400" b="0" u="sng" dirty="0">
              <a:effectLst/>
              <a:latin typeface="Algerian" pitchFamily="82" charset="0"/>
            </a:endParaRPr>
          </a:p>
        </p:txBody>
      </p:sp>
      <p:sp>
        <p:nvSpPr>
          <p:cNvPr id="3" name="Content Placeholder 2"/>
          <p:cNvSpPr>
            <a:spLocks noGrp="1"/>
          </p:cNvSpPr>
          <p:nvPr>
            <p:ph sz="quarter" idx="13"/>
          </p:nvPr>
        </p:nvSpPr>
        <p:spPr/>
        <p:txBody>
          <a:bodyPr/>
          <a:lstStyle/>
          <a:p>
            <a:pPr marL="45720" indent="0">
              <a:buNone/>
            </a:pPr>
            <a:r>
              <a:rPr lang="en-US" dirty="0" smtClean="0"/>
              <a:t> </a:t>
            </a:r>
            <a:endParaRPr lang="en-US" dirty="0"/>
          </a:p>
        </p:txBody>
      </p:sp>
      <p:pic>
        <p:nvPicPr>
          <p:cNvPr id="5" name="Picture 4" descr="C:\Users\lucky\Downloads\WhatsApp Image 2019-05-09 at 5.14.52 PM.jpeg"/>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8153400" cy="4876800"/>
          </a:xfrm>
          <a:prstGeom prst="rect">
            <a:avLst/>
          </a:prstGeom>
          <a:noFill/>
          <a:ln>
            <a:noFill/>
          </a:ln>
        </p:spPr>
      </p:pic>
    </p:spTree>
    <p:extLst>
      <p:ext uri="{BB962C8B-B14F-4D97-AF65-F5344CB8AC3E}">
        <p14:creationId xmlns:p14="http://schemas.microsoft.com/office/powerpoint/2010/main" val="11362954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smtClean="0"/>
              <a:t> </a:t>
            </a:r>
            <a:endParaRPr lang="en-US" dirty="0"/>
          </a:p>
        </p:txBody>
      </p:sp>
      <p:sp>
        <p:nvSpPr>
          <p:cNvPr id="3" name="Content Placeholder 2"/>
          <p:cNvSpPr>
            <a:spLocks noGrp="1"/>
          </p:cNvSpPr>
          <p:nvPr>
            <p:ph sz="quarter" idx="13"/>
          </p:nvPr>
        </p:nvSpPr>
        <p:spPr>
          <a:xfrm>
            <a:off x="1219200" y="228600"/>
            <a:ext cx="6400800" cy="3474720"/>
          </a:xfrm>
        </p:spPr>
        <p:txBody>
          <a:bodyPr>
            <a:normAutofit/>
          </a:bodyPr>
          <a:lstStyle/>
          <a:p>
            <a:pPr marL="45720" indent="0" algn="ctr">
              <a:buNone/>
            </a:pPr>
            <a:r>
              <a:rPr lang="en-US" sz="4800" u="sng" dirty="0" smtClean="0">
                <a:latin typeface="Algerian" pitchFamily="82" charset="0"/>
              </a:rPr>
              <a:t>Options &amp; exit</a:t>
            </a:r>
            <a:endParaRPr lang="en-US" sz="4800" u="sng" dirty="0">
              <a:latin typeface="Algerian" pitchFamily="82" charset="0"/>
            </a:endParaRPr>
          </a:p>
        </p:txBody>
      </p:sp>
      <p:pic>
        <p:nvPicPr>
          <p:cNvPr id="4" name="Picture 3" descr="C:\Users\lucky\Desktop\a27.JPG"/>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68672"/>
            <a:ext cx="7086600" cy="2336528"/>
          </a:xfrm>
          <a:prstGeom prst="rect">
            <a:avLst/>
          </a:prstGeom>
          <a:noFill/>
          <a:ln>
            <a:noFill/>
          </a:ln>
        </p:spPr>
      </p:pic>
      <p:pic>
        <p:nvPicPr>
          <p:cNvPr id="5" name="Picture 4" descr="C:\Users\lucky\Desktop\a28.JPG"/>
          <p:cNvPicPr/>
          <p:nvPr/>
        </p:nvPicPr>
        <p:blipFill>
          <a:blip r:embed="rId3">
            <a:extLst>
              <a:ext uri="{28A0092B-C50C-407E-A947-70E740481C1C}">
                <a14:useLocalDpi xmlns:a14="http://schemas.microsoft.com/office/drawing/2010/main" val="0"/>
              </a:ext>
            </a:extLst>
          </a:blip>
          <a:srcRect/>
          <a:stretch>
            <a:fillRect/>
          </a:stretch>
        </p:blipFill>
        <p:spPr bwMode="auto">
          <a:xfrm>
            <a:off x="990600" y="3886200"/>
            <a:ext cx="7086600" cy="2413000"/>
          </a:xfrm>
          <a:prstGeom prst="rect">
            <a:avLst/>
          </a:prstGeom>
          <a:noFill/>
          <a:ln>
            <a:noFill/>
          </a:ln>
        </p:spPr>
      </p:pic>
    </p:spTree>
    <p:extLst>
      <p:ext uri="{BB962C8B-B14F-4D97-AF65-F5344CB8AC3E}">
        <p14:creationId xmlns:p14="http://schemas.microsoft.com/office/powerpoint/2010/main" val="9477636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quarter" idx="13"/>
          </p:nvPr>
        </p:nvSpPr>
        <p:spPr>
          <a:xfrm>
            <a:off x="1143000" y="36286"/>
            <a:ext cx="6400800" cy="954314"/>
          </a:xfrm>
        </p:spPr>
        <p:txBody>
          <a:bodyPr>
            <a:normAutofit/>
          </a:bodyPr>
          <a:lstStyle/>
          <a:p>
            <a:pPr marL="45720" indent="0" algn="ctr">
              <a:buNone/>
            </a:pPr>
            <a:r>
              <a:rPr lang="en-US" sz="4400" u="sng" dirty="0" smtClean="0">
                <a:latin typeface="Algerian" pitchFamily="82" charset="0"/>
              </a:rPr>
              <a:t>LEVEL 1</a:t>
            </a:r>
            <a:endParaRPr lang="en-US" sz="4400" u="sng" dirty="0">
              <a:latin typeface="Algerian" pitchFamily="82" charset="0"/>
            </a:endParaRPr>
          </a:p>
        </p:txBody>
      </p:sp>
      <p:pic>
        <p:nvPicPr>
          <p:cNvPr id="7170" name="Picture 2" descr="C:\Users\lucky\Desktop\A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143000"/>
            <a:ext cx="7329487" cy="5493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4304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smtClean="0"/>
              <a:t> </a:t>
            </a:r>
            <a:endParaRPr lang="en-US" dirty="0"/>
          </a:p>
        </p:txBody>
      </p:sp>
      <p:sp>
        <p:nvSpPr>
          <p:cNvPr id="3" name="Content Placeholder 2"/>
          <p:cNvSpPr>
            <a:spLocks noGrp="1"/>
          </p:cNvSpPr>
          <p:nvPr>
            <p:ph sz="quarter" idx="13"/>
          </p:nvPr>
        </p:nvSpPr>
        <p:spPr/>
        <p:txBody>
          <a:bodyPr/>
          <a:lstStyle/>
          <a:p>
            <a:pPr marL="45720" indent="0">
              <a:buNone/>
            </a:pPr>
            <a:r>
              <a:rPr lang="en-US" dirty="0" smtClean="0"/>
              <a:t> </a:t>
            </a:r>
          </a:p>
          <a:p>
            <a:pPr marL="45720" indent="0">
              <a:buNone/>
            </a:pPr>
            <a:endParaRPr lang="en-US" dirty="0"/>
          </a:p>
        </p:txBody>
      </p:sp>
      <p:sp>
        <p:nvSpPr>
          <p:cNvPr id="5" name="Rectangle 4"/>
          <p:cNvSpPr/>
          <p:nvPr/>
        </p:nvSpPr>
        <p:spPr>
          <a:xfrm>
            <a:off x="878680" y="275771"/>
            <a:ext cx="7386639" cy="769441"/>
          </a:xfrm>
          <a:prstGeom prst="rect">
            <a:avLst/>
          </a:prstGeom>
        </p:spPr>
        <p:txBody>
          <a:bodyPr wrap="none">
            <a:spAutoFit/>
          </a:bodyPr>
          <a:lstStyle/>
          <a:p>
            <a:pPr marL="45720" lvl="0" algn="ctr">
              <a:spcBef>
                <a:spcPct val="20000"/>
              </a:spcBef>
              <a:spcAft>
                <a:spcPts val="300"/>
              </a:spcAft>
              <a:buClr>
                <a:srgbClr val="F14124">
                  <a:lumMod val="75000"/>
                </a:srgbClr>
              </a:buClr>
              <a:buSzPct val="130000"/>
            </a:pPr>
            <a:r>
              <a:rPr lang="en-US" sz="4400" u="sng" dirty="0">
                <a:solidFill>
                  <a:prstClr val="black">
                    <a:lumMod val="75000"/>
                    <a:lumOff val="25000"/>
                  </a:prstClr>
                </a:solidFill>
                <a:latin typeface="Algerian" pitchFamily="82" charset="0"/>
              </a:rPr>
              <a:t>LEVEL </a:t>
            </a:r>
            <a:r>
              <a:rPr lang="en-US" sz="4400" u="sng" dirty="0" smtClean="0">
                <a:solidFill>
                  <a:prstClr val="black">
                    <a:lumMod val="75000"/>
                    <a:lumOff val="25000"/>
                  </a:prstClr>
                </a:solidFill>
                <a:latin typeface="Algerian" pitchFamily="82" charset="0"/>
              </a:rPr>
              <a:t>COMPLETED WINDOW</a:t>
            </a:r>
            <a:endParaRPr lang="en-US" sz="4400" u="sng" dirty="0">
              <a:solidFill>
                <a:prstClr val="black">
                  <a:lumMod val="75000"/>
                  <a:lumOff val="25000"/>
                </a:prstClr>
              </a:solidFill>
              <a:latin typeface="Algerian" pitchFamily="82" charset="0"/>
            </a:endParaRPr>
          </a:p>
        </p:txBody>
      </p:sp>
      <p:pic>
        <p:nvPicPr>
          <p:cNvPr id="8194" name="Picture 2" descr="C:\Users\lucky\Desktop\A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799" y="1330552"/>
            <a:ext cx="7198520" cy="5364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933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smtClean="0"/>
              <a:t> </a:t>
            </a:r>
            <a:endParaRPr lang="en-US" dirty="0"/>
          </a:p>
        </p:txBody>
      </p:sp>
      <p:sp>
        <p:nvSpPr>
          <p:cNvPr id="3" name="Content Placeholder 2"/>
          <p:cNvSpPr>
            <a:spLocks noGrp="1"/>
          </p:cNvSpPr>
          <p:nvPr>
            <p:ph sz="quarter" idx="13"/>
          </p:nvPr>
        </p:nvSpPr>
        <p:spPr>
          <a:xfrm>
            <a:off x="0" y="304800"/>
            <a:ext cx="9144000" cy="640080"/>
          </a:xfrm>
        </p:spPr>
        <p:txBody>
          <a:bodyPr>
            <a:noAutofit/>
          </a:bodyPr>
          <a:lstStyle/>
          <a:p>
            <a:pPr marL="45720" indent="0" algn="ctr">
              <a:buNone/>
            </a:pPr>
            <a:r>
              <a:rPr lang="en-US" sz="4800" u="sng" dirty="0" smtClean="0">
                <a:latin typeface="Algerian" pitchFamily="82" charset="0"/>
                <a:cs typeface="Times New Roman" pitchFamily="18" charset="0"/>
              </a:rPr>
              <a:t>CLIMBER</a:t>
            </a:r>
            <a:r>
              <a:rPr lang="en-US" sz="4800" dirty="0" smtClean="0">
                <a:latin typeface="Algerian" pitchFamily="82" charset="0"/>
                <a:cs typeface="Times New Roman" pitchFamily="18" charset="0"/>
              </a:rPr>
              <a:t> </a:t>
            </a:r>
          </a:p>
          <a:p>
            <a:pPr marL="45720" indent="0" algn="ctr">
              <a:buNone/>
            </a:pPr>
            <a:r>
              <a:rPr lang="en-US" sz="3600" dirty="0" smtClean="0">
                <a:latin typeface="Algerian" pitchFamily="82" charset="0"/>
                <a:cs typeface="Times New Roman" pitchFamily="18" charset="0"/>
              </a:rPr>
              <a:t>( ADVENTURE GAME)</a:t>
            </a:r>
          </a:p>
        </p:txBody>
      </p:sp>
      <p:pic>
        <p:nvPicPr>
          <p:cNvPr id="1026" name="Picture 2" descr="C:\Users\lucky\Desktop\A1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05000"/>
            <a:ext cx="7924799" cy="480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80944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smtClean="0"/>
              <a:t> </a:t>
            </a:r>
            <a:br>
              <a:rPr lang="en-US" dirty="0" smtClean="0"/>
            </a:br>
            <a:endParaRPr lang="en-US" dirty="0"/>
          </a:p>
        </p:txBody>
      </p:sp>
      <p:sp>
        <p:nvSpPr>
          <p:cNvPr id="3" name="Content Placeholder 2"/>
          <p:cNvSpPr>
            <a:spLocks noGrp="1"/>
          </p:cNvSpPr>
          <p:nvPr>
            <p:ph sz="quarter" idx="13"/>
          </p:nvPr>
        </p:nvSpPr>
        <p:spPr/>
        <p:txBody>
          <a:bodyPr/>
          <a:lstStyle/>
          <a:p>
            <a:pPr marL="45720" indent="0">
              <a:buNone/>
            </a:pPr>
            <a:r>
              <a:rPr lang="en-US" dirty="0" smtClean="0"/>
              <a:t> </a:t>
            </a:r>
            <a:endParaRPr lang="en-US" dirty="0"/>
          </a:p>
        </p:txBody>
      </p:sp>
      <p:sp>
        <p:nvSpPr>
          <p:cNvPr id="5" name="Rectangle 4"/>
          <p:cNvSpPr/>
          <p:nvPr/>
        </p:nvSpPr>
        <p:spPr>
          <a:xfrm>
            <a:off x="3200399" y="228600"/>
            <a:ext cx="2380460" cy="769441"/>
          </a:xfrm>
          <a:prstGeom prst="rect">
            <a:avLst/>
          </a:prstGeom>
        </p:spPr>
        <p:txBody>
          <a:bodyPr wrap="none">
            <a:spAutoFit/>
          </a:bodyPr>
          <a:lstStyle/>
          <a:p>
            <a:pPr marL="45720" lvl="0" algn="ctr">
              <a:spcBef>
                <a:spcPct val="20000"/>
              </a:spcBef>
              <a:spcAft>
                <a:spcPts val="300"/>
              </a:spcAft>
              <a:buClr>
                <a:srgbClr val="F14124">
                  <a:lumMod val="75000"/>
                </a:srgbClr>
              </a:buClr>
              <a:buSzPct val="130000"/>
            </a:pPr>
            <a:r>
              <a:rPr lang="en-US" sz="4400" u="sng" dirty="0">
                <a:solidFill>
                  <a:prstClr val="black">
                    <a:lumMod val="75000"/>
                    <a:lumOff val="25000"/>
                  </a:prstClr>
                </a:solidFill>
                <a:latin typeface="Algerian" pitchFamily="82" charset="0"/>
              </a:rPr>
              <a:t>LEVEL </a:t>
            </a:r>
            <a:r>
              <a:rPr lang="en-US" sz="4400" u="sng" dirty="0" smtClean="0">
                <a:solidFill>
                  <a:prstClr val="black">
                    <a:lumMod val="75000"/>
                    <a:lumOff val="25000"/>
                  </a:prstClr>
                </a:solidFill>
                <a:latin typeface="Algerian" pitchFamily="82" charset="0"/>
              </a:rPr>
              <a:t>2</a:t>
            </a:r>
            <a:endParaRPr lang="en-US" sz="4400" u="sng" dirty="0">
              <a:solidFill>
                <a:prstClr val="black">
                  <a:lumMod val="75000"/>
                  <a:lumOff val="25000"/>
                </a:prstClr>
              </a:solidFill>
              <a:latin typeface="Algerian" pitchFamily="82" charset="0"/>
            </a:endParaRPr>
          </a:p>
        </p:txBody>
      </p:sp>
      <p:pic>
        <p:nvPicPr>
          <p:cNvPr id="9219" name="Picture 3" descr="C:\Users\lucky\Desktop\A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7668"/>
            <a:ext cx="7408250" cy="555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61213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smtClean="0"/>
              <a:t> </a:t>
            </a:r>
            <a:endParaRPr lang="en-US" dirty="0"/>
          </a:p>
        </p:txBody>
      </p:sp>
      <p:sp>
        <p:nvSpPr>
          <p:cNvPr id="3" name="Content Placeholder 2"/>
          <p:cNvSpPr>
            <a:spLocks noGrp="1"/>
          </p:cNvSpPr>
          <p:nvPr>
            <p:ph sz="quarter" idx="13"/>
          </p:nvPr>
        </p:nvSpPr>
        <p:spPr/>
        <p:txBody>
          <a:bodyPr/>
          <a:lstStyle/>
          <a:p>
            <a:pPr marL="45720" indent="0">
              <a:buNone/>
            </a:pPr>
            <a:r>
              <a:rPr lang="en-US" dirty="0" smtClean="0"/>
              <a:t> </a:t>
            </a:r>
            <a:endParaRPr lang="en-US" dirty="0"/>
          </a:p>
        </p:txBody>
      </p:sp>
      <p:sp>
        <p:nvSpPr>
          <p:cNvPr id="5" name="Rectangle 4"/>
          <p:cNvSpPr/>
          <p:nvPr/>
        </p:nvSpPr>
        <p:spPr>
          <a:xfrm>
            <a:off x="3381768" y="381000"/>
            <a:ext cx="2380460" cy="769441"/>
          </a:xfrm>
          <a:prstGeom prst="rect">
            <a:avLst/>
          </a:prstGeom>
        </p:spPr>
        <p:txBody>
          <a:bodyPr wrap="none">
            <a:spAutoFit/>
          </a:bodyPr>
          <a:lstStyle/>
          <a:p>
            <a:pPr marL="45720" lvl="0" algn="ctr">
              <a:spcBef>
                <a:spcPct val="20000"/>
              </a:spcBef>
              <a:spcAft>
                <a:spcPts val="300"/>
              </a:spcAft>
              <a:buClr>
                <a:srgbClr val="F14124">
                  <a:lumMod val="75000"/>
                </a:srgbClr>
              </a:buClr>
              <a:buSzPct val="130000"/>
            </a:pPr>
            <a:r>
              <a:rPr lang="en-US" sz="4400" u="sng" dirty="0">
                <a:solidFill>
                  <a:prstClr val="black">
                    <a:lumMod val="75000"/>
                    <a:lumOff val="25000"/>
                  </a:prstClr>
                </a:solidFill>
                <a:latin typeface="Algerian" pitchFamily="82" charset="0"/>
              </a:rPr>
              <a:t>LEVEL </a:t>
            </a:r>
            <a:r>
              <a:rPr lang="en-US" sz="4400" u="sng" dirty="0" smtClean="0">
                <a:solidFill>
                  <a:prstClr val="black">
                    <a:lumMod val="75000"/>
                    <a:lumOff val="25000"/>
                  </a:prstClr>
                </a:solidFill>
                <a:latin typeface="Algerian" pitchFamily="82" charset="0"/>
              </a:rPr>
              <a:t>3</a:t>
            </a:r>
            <a:endParaRPr lang="en-US" sz="4400" u="sng" dirty="0">
              <a:solidFill>
                <a:prstClr val="black">
                  <a:lumMod val="75000"/>
                  <a:lumOff val="25000"/>
                </a:prstClr>
              </a:solidFill>
              <a:latin typeface="Algerian" pitchFamily="82" charset="0"/>
            </a:endParaRPr>
          </a:p>
        </p:txBody>
      </p:sp>
      <p:pic>
        <p:nvPicPr>
          <p:cNvPr id="10242" name="Picture 2" descr="C:\Users\lucky\Desktop\A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19213"/>
            <a:ext cx="8077199" cy="5386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05803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smtClean="0"/>
              <a:t> </a:t>
            </a:r>
            <a:endParaRPr lang="en-US" dirty="0"/>
          </a:p>
        </p:txBody>
      </p:sp>
      <p:sp>
        <p:nvSpPr>
          <p:cNvPr id="3" name="Content Placeholder 2"/>
          <p:cNvSpPr>
            <a:spLocks noGrp="1"/>
          </p:cNvSpPr>
          <p:nvPr>
            <p:ph sz="quarter" idx="13"/>
          </p:nvPr>
        </p:nvSpPr>
        <p:spPr/>
        <p:txBody>
          <a:bodyPr/>
          <a:lstStyle/>
          <a:p>
            <a:pPr marL="45720" indent="0">
              <a:buNone/>
            </a:pPr>
            <a:r>
              <a:rPr lang="en-US" dirty="0" smtClean="0"/>
              <a:t> </a:t>
            </a:r>
            <a:endParaRPr lang="en-US" dirty="0"/>
          </a:p>
        </p:txBody>
      </p:sp>
      <p:sp>
        <p:nvSpPr>
          <p:cNvPr id="5" name="Rectangle 4"/>
          <p:cNvSpPr/>
          <p:nvPr/>
        </p:nvSpPr>
        <p:spPr>
          <a:xfrm>
            <a:off x="2485692" y="381000"/>
            <a:ext cx="4172617" cy="769441"/>
          </a:xfrm>
          <a:prstGeom prst="rect">
            <a:avLst/>
          </a:prstGeom>
        </p:spPr>
        <p:txBody>
          <a:bodyPr wrap="none">
            <a:spAutoFit/>
          </a:bodyPr>
          <a:lstStyle/>
          <a:p>
            <a:pPr marL="45720" lvl="0" algn="ctr">
              <a:spcBef>
                <a:spcPct val="20000"/>
              </a:spcBef>
              <a:spcAft>
                <a:spcPts val="300"/>
              </a:spcAft>
              <a:buClr>
                <a:srgbClr val="F14124">
                  <a:lumMod val="75000"/>
                </a:srgbClr>
              </a:buClr>
              <a:buSzPct val="130000"/>
            </a:pPr>
            <a:r>
              <a:rPr lang="en-US" sz="4400" u="sng" dirty="0" smtClean="0">
                <a:solidFill>
                  <a:prstClr val="black">
                    <a:lumMod val="75000"/>
                    <a:lumOff val="25000"/>
                  </a:prstClr>
                </a:solidFill>
                <a:latin typeface="Algerian" pitchFamily="82" charset="0"/>
              </a:rPr>
              <a:t>SCORE WINDOW</a:t>
            </a:r>
            <a:endParaRPr lang="en-US" sz="4400" u="sng" dirty="0">
              <a:solidFill>
                <a:prstClr val="black">
                  <a:lumMod val="75000"/>
                  <a:lumOff val="25000"/>
                </a:prstClr>
              </a:solidFill>
              <a:latin typeface="Algerian" pitchFamily="82" charset="0"/>
            </a:endParaRPr>
          </a:p>
        </p:txBody>
      </p:sp>
      <p:pic>
        <p:nvPicPr>
          <p:cNvPr id="11266" name="Picture 2" descr="C:\Users\lucky\Desktop\A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419224"/>
            <a:ext cx="7162800" cy="505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249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 </a:t>
            </a:r>
          </a:p>
        </p:txBody>
      </p:sp>
      <p:sp>
        <p:nvSpPr>
          <p:cNvPr id="3" name="Content Placeholder 2"/>
          <p:cNvSpPr>
            <a:spLocks noGrp="1"/>
          </p:cNvSpPr>
          <p:nvPr>
            <p:ph sz="quarter" idx="13"/>
          </p:nvPr>
        </p:nvSpPr>
        <p:spPr>
          <a:xfrm>
            <a:off x="1371600" y="381000"/>
            <a:ext cx="6400800" cy="3474720"/>
          </a:xfrm>
        </p:spPr>
        <p:txBody>
          <a:bodyPr>
            <a:normAutofit/>
          </a:bodyPr>
          <a:lstStyle/>
          <a:p>
            <a:pPr marL="45720" indent="0" algn="ctr">
              <a:buNone/>
            </a:pPr>
            <a:r>
              <a:rPr lang="en-US" sz="4800" u="sng" dirty="0" smtClean="0">
                <a:latin typeface="Algerian" pitchFamily="82" charset="0"/>
                <a:cs typeface="Times New Roman" pitchFamily="18" charset="0"/>
              </a:rPr>
              <a:t>Short game play</a:t>
            </a:r>
            <a:endParaRPr lang="en-US" sz="4800" u="sng" dirty="0">
              <a:latin typeface="Algerian" pitchFamily="82" charset="0"/>
              <a:cs typeface="Times New Roman" pitchFamily="18" charset="0"/>
            </a:endParaRPr>
          </a:p>
        </p:txBody>
      </p:sp>
      <p:pic>
        <p:nvPicPr>
          <p:cNvPr id="4" name="bandicam 2019-05-16 23-33-09-392.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2000" y="1524000"/>
            <a:ext cx="7848600" cy="4432551"/>
          </a:xfrm>
          <a:prstGeom prst="rect">
            <a:avLst/>
          </a:prstGeom>
        </p:spPr>
      </p:pic>
    </p:spTree>
    <p:extLst>
      <p:ext uri="{BB962C8B-B14F-4D97-AF65-F5344CB8AC3E}">
        <p14:creationId xmlns:p14="http://schemas.microsoft.com/office/powerpoint/2010/main" val="291686702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smtClean="0"/>
              <a:t>   </a:t>
            </a:r>
            <a:endParaRPr lang="en-US" dirty="0"/>
          </a:p>
        </p:txBody>
      </p:sp>
      <p:sp>
        <p:nvSpPr>
          <p:cNvPr id="3" name="Content Placeholder 2"/>
          <p:cNvSpPr>
            <a:spLocks noGrp="1"/>
          </p:cNvSpPr>
          <p:nvPr>
            <p:ph sz="quarter" idx="13"/>
          </p:nvPr>
        </p:nvSpPr>
        <p:spPr>
          <a:xfrm>
            <a:off x="1143000" y="1905000"/>
            <a:ext cx="6400800" cy="3474720"/>
          </a:xfrm>
        </p:spPr>
        <p:txBody>
          <a:bodyPr/>
          <a:lstStyle/>
          <a:p>
            <a:pPr marL="45720" indent="0">
              <a:buNone/>
            </a:pPr>
            <a:r>
              <a:rPr lang="en-US" dirty="0" smtClean="0"/>
              <a:t> </a:t>
            </a:r>
            <a:endParaRPr lang="en-US" dirty="0"/>
          </a:p>
        </p:txBody>
      </p:sp>
      <p:sp>
        <p:nvSpPr>
          <p:cNvPr id="5" name="Rectangle 4"/>
          <p:cNvSpPr/>
          <p:nvPr/>
        </p:nvSpPr>
        <p:spPr>
          <a:xfrm>
            <a:off x="2515918" y="228600"/>
            <a:ext cx="3407984" cy="769441"/>
          </a:xfrm>
          <a:prstGeom prst="rect">
            <a:avLst/>
          </a:prstGeom>
        </p:spPr>
        <p:txBody>
          <a:bodyPr wrap="none">
            <a:spAutoFit/>
          </a:bodyPr>
          <a:lstStyle/>
          <a:p>
            <a:pPr marL="45720" lvl="0" algn="ctr">
              <a:spcBef>
                <a:spcPct val="20000"/>
              </a:spcBef>
              <a:spcAft>
                <a:spcPts val="300"/>
              </a:spcAft>
              <a:buClr>
                <a:srgbClr val="F14124">
                  <a:lumMod val="75000"/>
                </a:srgbClr>
              </a:buClr>
              <a:buSzPct val="130000"/>
            </a:pPr>
            <a:r>
              <a:rPr lang="en-US" sz="4400" u="sng" dirty="0" smtClean="0">
                <a:solidFill>
                  <a:prstClr val="black">
                    <a:lumMod val="75000"/>
                    <a:lumOff val="25000"/>
                  </a:prstClr>
                </a:solidFill>
                <a:latin typeface="Algerian" pitchFamily="82" charset="0"/>
              </a:rPr>
              <a:t>conclusion</a:t>
            </a:r>
            <a:endParaRPr lang="en-US" sz="4400" u="sng" dirty="0">
              <a:solidFill>
                <a:prstClr val="black">
                  <a:lumMod val="75000"/>
                  <a:lumOff val="25000"/>
                </a:prstClr>
              </a:solidFill>
              <a:latin typeface="Algerian" pitchFamily="82" charset="0"/>
            </a:endParaRPr>
          </a:p>
        </p:txBody>
      </p:sp>
      <p:sp>
        <p:nvSpPr>
          <p:cNvPr id="6" name="TextBox 5"/>
          <p:cNvSpPr txBox="1"/>
          <p:nvPr/>
        </p:nvSpPr>
        <p:spPr>
          <a:xfrm>
            <a:off x="914400" y="1676400"/>
            <a:ext cx="7543800" cy="3539430"/>
          </a:xfrm>
          <a:prstGeom prst="rect">
            <a:avLst/>
          </a:prstGeom>
          <a:noFill/>
        </p:spPr>
        <p:txBody>
          <a:bodyPr wrap="square" rtlCol="0">
            <a:spAutoFit/>
          </a:bodyPr>
          <a:lstStyle/>
          <a:p>
            <a:pPr marL="457200" indent="-457200">
              <a:buFont typeface="Arial" pitchFamily="34" charset="0"/>
              <a:buChar char="•"/>
            </a:pPr>
            <a:r>
              <a:rPr lang="en-US" sz="2800" dirty="0" smtClean="0">
                <a:latin typeface="Times New Roman" pitchFamily="18" charset="0"/>
                <a:cs typeface="Times New Roman" pitchFamily="18" charset="0"/>
              </a:rPr>
              <a:t>Game development is not an easy task to perform.</a:t>
            </a:r>
          </a:p>
          <a:p>
            <a:pPr marL="457200" indent="-457200">
              <a:buFont typeface="Arial" pitchFamily="34" charset="0"/>
              <a:buChar char="•"/>
            </a:pPr>
            <a:endParaRPr lang="en-US" sz="2800" dirty="0" smtClean="0">
              <a:latin typeface="Times New Roman" pitchFamily="18" charset="0"/>
              <a:cs typeface="Times New Roman" pitchFamily="18" charset="0"/>
            </a:endParaRPr>
          </a:p>
          <a:p>
            <a:pPr marL="457200" indent="-457200">
              <a:buFont typeface="Arial" pitchFamily="34" charset="0"/>
              <a:buChar char="•"/>
            </a:pPr>
            <a:r>
              <a:rPr lang="en-US" sz="2800" dirty="0" smtClean="0">
                <a:latin typeface="Times New Roman" pitchFamily="18" charset="0"/>
                <a:cs typeface="Times New Roman" pitchFamily="18" charset="0"/>
              </a:rPr>
              <a:t>Game’s are very important part of our life.</a:t>
            </a:r>
          </a:p>
          <a:p>
            <a:pPr marL="457200" indent="-457200">
              <a:buFont typeface="Arial" pitchFamily="34" charset="0"/>
              <a:buChar char="•"/>
            </a:pPr>
            <a:endParaRPr lang="en-US" sz="2800" dirty="0" smtClean="0">
              <a:latin typeface="Times New Roman" pitchFamily="18" charset="0"/>
              <a:cs typeface="Times New Roman" pitchFamily="18" charset="0"/>
            </a:endParaRPr>
          </a:p>
          <a:p>
            <a:pPr marL="457200" indent="-457200">
              <a:buFont typeface="Arial" pitchFamily="34" charset="0"/>
              <a:buChar char="•"/>
            </a:pPr>
            <a:r>
              <a:rPr lang="en-US" sz="2800" dirty="0" smtClean="0">
                <a:latin typeface="Times New Roman" pitchFamily="18" charset="0"/>
                <a:cs typeface="Times New Roman" pitchFamily="18" charset="0"/>
              </a:rPr>
              <a:t>Unity 3d is very good platform for development.</a:t>
            </a:r>
          </a:p>
          <a:p>
            <a:endParaRPr lang="en-US" sz="28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42815245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4419600"/>
            <a:ext cx="6512511" cy="1143000"/>
          </a:xfrm>
        </p:spPr>
        <p:txBody>
          <a:bodyPr/>
          <a:lstStyle/>
          <a:p>
            <a:pPr marL="0" indent="0">
              <a:buNone/>
            </a:pPr>
            <a:r>
              <a:rPr lang="en-US" dirty="0" smtClean="0"/>
              <a:t> </a:t>
            </a:r>
            <a:endParaRPr lang="en-US" dirty="0"/>
          </a:p>
        </p:txBody>
      </p:sp>
      <p:sp>
        <p:nvSpPr>
          <p:cNvPr id="3" name="Content Placeholder 2"/>
          <p:cNvSpPr>
            <a:spLocks noGrp="1"/>
          </p:cNvSpPr>
          <p:nvPr>
            <p:ph sz="quarter" idx="13"/>
          </p:nvPr>
        </p:nvSpPr>
        <p:spPr>
          <a:xfrm>
            <a:off x="1295400" y="1676400"/>
            <a:ext cx="6400800" cy="3474720"/>
          </a:xfrm>
        </p:spPr>
        <p:txBody>
          <a:bodyPr/>
          <a:lstStyle/>
          <a:p>
            <a:pPr marL="45720" indent="0">
              <a:buNone/>
            </a:pPr>
            <a:r>
              <a:rPr lang="en-US" dirty="0" smtClean="0"/>
              <a:t> </a:t>
            </a:r>
            <a:endParaRPr lang="en-US" dirty="0"/>
          </a:p>
        </p:txBody>
      </p:sp>
      <p:sp>
        <p:nvSpPr>
          <p:cNvPr id="5" name="Rectangle 4"/>
          <p:cNvSpPr/>
          <p:nvPr/>
        </p:nvSpPr>
        <p:spPr>
          <a:xfrm>
            <a:off x="2398101" y="304800"/>
            <a:ext cx="3643626" cy="769441"/>
          </a:xfrm>
          <a:prstGeom prst="rect">
            <a:avLst/>
          </a:prstGeom>
        </p:spPr>
        <p:txBody>
          <a:bodyPr wrap="none">
            <a:spAutoFit/>
          </a:bodyPr>
          <a:lstStyle/>
          <a:p>
            <a:pPr marL="45720" lvl="0" algn="ctr">
              <a:spcBef>
                <a:spcPct val="20000"/>
              </a:spcBef>
              <a:spcAft>
                <a:spcPts val="300"/>
              </a:spcAft>
              <a:buClr>
                <a:srgbClr val="F14124">
                  <a:lumMod val="75000"/>
                </a:srgbClr>
              </a:buClr>
              <a:buSzPct val="130000"/>
            </a:pPr>
            <a:r>
              <a:rPr lang="en-US" sz="4400" u="sng" dirty="0" smtClean="0">
                <a:solidFill>
                  <a:prstClr val="black">
                    <a:lumMod val="75000"/>
                    <a:lumOff val="25000"/>
                  </a:prstClr>
                </a:solidFill>
                <a:latin typeface="Algerian" pitchFamily="82" charset="0"/>
              </a:rPr>
              <a:t>references</a:t>
            </a:r>
            <a:endParaRPr lang="en-US" sz="4400" u="sng" dirty="0">
              <a:solidFill>
                <a:prstClr val="black">
                  <a:lumMod val="75000"/>
                  <a:lumOff val="25000"/>
                </a:prstClr>
              </a:solidFill>
              <a:latin typeface="Algerian" pitchFamily="82" charset="0"/>
            </a:endParaRPr>
          </a:p>
        </p:txBody>
      </p:sp>
      <p:sp>
        <p:nvSpPr>
          <p:cNvPr id="6" name="TextBox 5"/>
          <p:cNvSpPr txBox="1"/>
          <p:nvPr/>
        </p:nvSpPr>
        <p:spPr>
          <a:xfrm>
            <a:off x="381000" y="1524000"/>
            <a:ext cx="8534400" cy="3539430"/>
          </a:xfrm>
          <a:prstGeom prst="rect">
            <a:avLst/>
          </a:prstGeom>
          <a:noFill/>
        </p:spPr>
        <p:txBody>
          <a:bodyPr wrap="square" rtlCol="0">
            <a:spAutoFit/>
          </a:bodyPr>
          <a:lstStyle/>
          <a:p>
            <a:r>
              <a:rPr lang="en-US" sz="2800" b="1" u="sng" dirty="0" smtClean="0">
                <a:latin typeface="Times New Roman" pitchFamily="18" charset="0"/>
                <a:cs typeface="Times New Roman" pitchFamily="18" charset="0"/>
              </a:rPr>
              <a:t>Websites </a:t>
            </a:r>
            <a:endParaRPr lang="en-US" sz="2800" dirty="0">
              <a:latin typeface="Times New Roman" pitchFamily="18" charset="0"/>
              <a:cs typeface="Times New Roman" pitchFamily="18" charset="0"/>
            </a:endParaRPr>
          </a:p>
          <a:p>
            <a:r>
              <a:rPr lang="en-US" sz="2800" dirty="0">
                <a:latin typeface="Times New Roman" pitchFamily="18" charset="0"/>
                <a:cs typeface="Times New Roman" pitchFamily="18" charset="0"/>
              </a:rPr>
              <a:t> </a:t>
            </a:r>
            <a:r>
              <a:rPr lang="en-US" sz="2800" dirty="0" smtClean="0">
                <a:latin typeface="Times New Roman" pitchFamily="18" charset="0"/>
                <a:cs typeface="Times New Roman" pitchFamily="18" charset="0"/>
              </a:rPr>
              <a:t>          </a:t>
            </a:r>
            <a:r>
              <a:rPr lang="en-US" sz="2800" dirty="0" smtClean="0">
                <a:ln>
                  <a:solidFill>
                    <a:schemeClr val="accent1"/>
                  </a:solidFill>
                </a:ln>
                <a:latin typeface="Times New Roman" pitchFamily="18" charset="0"/>
                <a:cs typeface="Times New Roman" pitchFamily="18" charset="0"/>
                <a:hlinkClick r:id="rId2"/>
              </a:rPr>
              <a:t>www.unity3d.com</a:t>
            </a:r>
            <a:endParaRPr lang="en-US" sz="2800" dirty="0" smtClean="0">
              <a:ln>
                <a:solidFill>
                  <a:schemeClr val="accent1"/>
                </a:solidFill>
              </a:ln>
              <a:latin typeface="Times New Roman" pitchFamily="18" charset="0"/>
              <a:cs typeface="Times New Roman" pitchFamily="18" charset="0"/>
            </a:endParaRPr>
          </a:p>
          <a:p>
            <a:r>
              <a:rPr lang="en-US" sz="2800" dirty="0">
                <a:ln>
                  <a:solidFill>
                    <a:schemeClr val="accent1"/>
                  </a:solidFill>
                </a:ln>
                <a:latin typeface="Times New Roman" pitchFamily="18" charset="0"/>
                <a:cs typeface="Times New Roman" pitchFamily="18" charset="0"/>
              </a:rPr>
              <a:t>	</a:t>
            </a:r>
            <a:r>
              <a:rPr lang="en-US" sz="2800" dirty="0" smtClean="0">
                <a:ln>
                  <a:solidFill>
                    <a:schemeClr val="accent1"/>
                  </a:solidFill>
                </a:ln>
                <a:latin typeface="Times New Roman" pitchFamily="18" charset="0"/>
                <a:cs typeface="Times New Roman" pitchFamily="18" charset="0"/>
                <a:hlinkClick r:id="rId3"/>
              </a:rPr>
              <a:t>www.wikipedia.com</a:t>
            </a:r>
            <a:endParaRPr lang="en-US" sz="2800" dirty="0" smtClean="0">
              <a:ln>
                <a:solidFill>
                  <a:schemeClr val="accent1"/>
                </a:solidFill>
              </a:ln>
              <a:latin typeface="Times New Roman" pitchFamily="18" charset="0"/>
              <a:cs typeface="Times New Roman" pitchFamily="18" charset="0"/>
            </a:endParaRPr>
          </a:p>
          <a:p>
            <a:r>
              <a:rPr lang="en-US" sz="2800" dirty="0">
                <a:ln>
                  <a:solidFill>
                    <a:schemeClr val="accent1"/>
                  </a:solidFill>
                </a:ln>
                <a:latin typeface="Times New Roman" pitchFamily="18" charset="0"/>
                <a:cs typeface="Times New Roman" pitchFamily="18" charset="0"/>
              </a:rPr>
              <a:t>	</a:t>
            </a:r>
            <a:r>
              <a:rPr lang="en-US" sz="2800" dirty="0" smtClean="0">
                <a:ln>
                  <a:solidFill>
                    <a:schemeClr val="accent1"/>
                  </a:solidFill>
                </a:ln>
                <a:latin typeface="Times New Roman" pitchFamily="18" charset="0"/>
                <a:cs typeface="Times New Roman" pitchFamily="18" charset="0"/>
                <a:hlinkClick r:id="rId4"/>
              </a:rPr>
              <a:t>www.youtube.com</a:t>
            </a:r>
            <a:endParaRPr lang="en-US" sz="2800" dirty="0" smtClean="0">
              <a:ln>
                <a:solidFill>
                  <a:schemeClr val="accent1"/>
                </a:solidFill>
              </a:ln>
              <a:latin typeface="Times New Roman" pitchFamily="18" charset="0"/>
              <a:cs typeface="Times New Roman" pitchFamily="18" charset="0"/>
            </a:endParaRPr>
          </a:p>
          <a:p>
            <a:r>
              <a:rPr lang="en-US" sz="2800" dirty="0">
                <a:ln>
                  <a:solidFill>
                    <a:schemeClr val="accent1"/>
                  </a:solidFill>
                </a:ln>
                <a:latin typeface="Times New Roman" pitchFamily="18" charset="0"/>
                <a:cs typeface="Times New Roman" pitchFamily="18" charset="0"/>
              </a:rPr>
              <a:t>	</a:t>
            </a:r>
            <a:r>
              <a:rPr lang="en-US" sz="2800" dirty="0" smtClean="0">
                <a:ln>
                  <a:solidFill>
                    <a:schemeClr val="accent1"/>
                  </a:solidFill>
                </a:ln>
                <a:latin typeface="Times New Roman" pitchFamily="18" charset="0"/>
                <a:cs typeface="Times New Roman" pitchFamily="18" charset="0"/>
                <a:hlinkClick r:id="rId5"/>
              </a:rPr>
              <a:t>www.unity.com</a:t>
            </a:r>
            <a:endParaRPr lang="en-US" sz="2800" dirty="0" smtClean="0">
              <a:ln>
                <a:solidFill>
                  <a:schemeClr val="accent1"/>
                </a:solidFill>
              </a:ln>
              <a:latin typeface="Times New Roman" pitchFamily="18" charset="0"/>
              <a:cs typeface="Times New Roman" pitchFamily="18" charset="0"/>
            </a:endParaRPr>
          </a:p>
          <a:p>
            <a:r>
              <a:rPr lang="en-US" sz="2800" dirty="0">
                <a:ln>
                  <a:solidFill>
                    <a:schemeClr val="accent1"/>
                  </a:solidFill>
                </a:ln>
                <a:latin typeface="Times New Roman" pitchFamily="18" charset="0"/>
                <a:cs typeface="Times New Roman" pitchFamily="18" charset="0"/>
              </a:rPr>
              <a:t>	</a:t>
            </a:r>
            <a:r>
              <a:rPr lang="en-US" sz="2800" dirty="0" smtClean="0">
                <a:ln>
                  <a:solidFill>
                    <a:schemeClr val="accent1"/>
                  </a:solidFill>
                </a:ln>
                <a:latin typeface="Times New Roman" pitchFamily="18" charset="0"/>
                <a:cs typeface="Times New Roman" pitchFamily="18" charset="0"/>
                <a:hlinkClick r:id="rId6"/>
              </a:rPr>
              <a:t>www.slideshare.com</a:t>
            </a:r>
            <a:r>
              <a:rPr lang="en-US" sz="2800" dirty="0" smtClean="0">
                <a:ln>
                  <a:solidFill>
                    <a:schemeClr val="accent1"/>
                  </a:solidFill>
                </a:ln>
                <a:latin typeface="Times New Roman" pitchFamily="18" charset="0"/>
                <a:cs typeface="Times New Roman" pitchFamily="18" charset="0"/>
              </a:rPr>
              <a:t> </a:t>
            </a:r>
          </a:p>
          <a:p>
            <a:endParaRPr lang="en-US" sz="2800" dirty="0" smtClean="0">
              <a:ln>
                <a:solidFill>
                  <a:schemeClr val="accent1"/>
                </a:solidFill>
              </a:ln>
              <a:latin typeface="Times New Roman" pitchFamily="18" charset="0"/>
              <a:cs typeface="Times New Roman" pitchFamily="18" charset="0"/>
            </a:endParaRPr>
          </a:p>
          <a:p>
            <a:r>
              <a:rPr lang="en-US" sz="2800" dirty="0">
                <a:latin typeface="Times New Roman" pitchFamily="18" charset="0"/>
                <a:cs typeface="Times New Roman" pitchFamily="18" charset="0"/>
              </a:rPr>
              <a:t>	</a:t>
            </a:r>
          </a:p>
        </p:txBody>
      </p:sp>
    </p:spTree>
    <p:extLst>
      <p:ext uri="{BB962C8B-B14F-4D97-AF65-F5344CB8AC3E}">
        <p14:creationId xmlns:p14="http://schemas.microsoft.com/office/powerpoint/2010/main" val="3685825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smtClean="0"/>
              <a:t> </a:t>
            </a:r>
            <a:br>
              <a:rPr lang="en-US" dirty="0" smtClean="0"/>
            </a:br>
            <a:endParaRPr lang="en-US" dirty="0"/>
          </a:p>
        </p:txBody>
      </p:sp>
      <p:sp>
        <p:nvSpPr>
          <p:cNvPr id="3" name="Content Placeholder 2"/>
          <p:cNvSpPr>
            <a:spLocks noGrp="1"/>
          </p:cNvSpPr>
          <p:nvPr>
            <p:ph sz="quarter" idx="13"/>
          </p:nvPr>
        </p:nvSpPr>
        <p:spPr/>
        <p:txBody>
          <a:bodyPr/>
          <a:lstStyle/>
          <a:p>
            <a:pPr marL="45720" indent="0">
              <a:buNone/>
            </a:pPr>
            <a:r>
              <a:rPr lang="en-US" dirty="0" smtClean="0"/>
              <a:t> </a:t>
            </a:r>
          </a:p>
          <a:p>
            <a:pPr marL="45720" indent="0">
              <a:buNone/>
            </a:pPr>
            <a:endParaRPr lang="en-US" dirty="0"/>
          </a:p>
        </p:txBody>
      </p:sp>
      <p:sp>
        <p:nvSpPr>
          <p:cNvPr id="4" name="Rectangle 3"/>
          <p:cNvSpPr/>
          <p:nvPr/>
        </p:nvSpPr>
        <p:spPr>
          <a:xfrm>
            <a:off x="228600" y="2743200"/>
            <a:ext cx="8763000" cy="1569660"/>
          </a:xfrm>
          <a:prstGeom prst="rect">
            <a:avLst/>
          </a:prstGeom>
          <a:noFill/>
        </p:spPr>
        <p:txBody>
          <a:bodyPr wrap="square" lIns="91440" tIns="45720" rIns="91440" bIns="45720">
            <a:spAutoFit/>
          </a:bodyPr>
          <a:lstStyle/>
          <a:p>
            <a:pPr algn="ctr"/>
            <a:r>
              <a:rPr lang="en-US" sz="96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Monotype Corsiva" pitchFamily="66" charset="0"/>
              </a:rPr>
              <a:t>Thank You…</a:t>
            </a:r>
            <a:endParaRPr lang="en-US" sz="96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latin typeface="Monotype Corsiva" pitchFamily="66" charset="0"/>
            </a:endParaRPr>
          </a:p>
        </p:txBody>
      </p:sp>
    </p:spTree>
    <p:extLst>
      <p:ext uri="{BB962C8B-B14F-4D97-AF65-F5344CB8AC3E}">
        <p14:creationId xmlns:p14="http://schemas.microsoft.com/office/powerpoint/2010/main" val="21755545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smtClean="0"/>
              <a:t> </a:t>
            </a:r>
            <a:endParaRPr lang="en-US" dirty="0"/>
          </a:p>
        </p:txBody>
      </p:sp>
      <p:sp>
        <p:nvSpPr>
          <p:cNvPr id="3" name="Content Placeholder 2"/>
          <p:cNvSpPr>
            <a:spLocks noGrp="1"/>
          </p:cNvSpPr>
          <p:nvPr>
            <p:ph sz="quarter" idx="13"/>
          </p:nvPr>
        </p:nvSpPr>
        <p:spPr/>
        <p:txBody>
          <a:bodyPr/>
          <a:lstStyle/>
          <a:p>
            <a:pPr marL="45720" indent="0">
              <a:buNone/>
            </a:pPr>
            <a:r>
              <a:rPr lang="en-US" dirty="0" smtClean="0"/>
              <a:t> </a:t>
            </a:r>
            <a:endParaRPr lang="en-US" dirty="0"/>
          </a:p>
        </p:txBody>
      </p:sp>
      <p:sp>
        <p:nvSpPr>
          <p:cNvPr id="5" name="Rectangle 4"/>
          <p:cNvSpPr/>
          <p:nvPr/>
        </p:nvSpPr>
        <p:spPr>
          <a:xfrm>
            <a:off x="2656296" y="152400"/>
            <a:ext cx="3432030" cy="769441"/>
          </a:xfrm>
          <a:prstGeom prst="rect">
            <a:avLst/>
          </a:prstGeom>
        </p:spPr>
        <p:txBody>
          <a:bodyPr wrap="none">
            <a:spAutoFit/>
          </a:bodyPr>
          <a:lstStyle/>
          <a:p>
            <a:pPr marL="45720" lvl="0" algn="ctr">
              <a:spcBef>
                <a:spcPct val="20000"/>
              </a:spcBef>
              <a:spcAft>
                <a:spcPts val="300"/>
              </a:spcAft>
              <a:buClr>
                <a:srgbClr val="F14124">
                  <a:lumMod val="75000"/>
                </a:srgbClr>
              </a:buClr>
              <a:buSzPct val="130000"/>
            </a:pPr>
            <a:r>
              <a:rPr lang="en-US" sz="4400" u="sng" dirty="0" smtClean="0">
                <a:solidFill>
                  <a:prstClr val="black">
                    <a:lumMod val="75000"/>
                    <a:lumOff val="25000"/>
                  </a:prstClr>
                </a:solidFill>
                <a:latin typeface="Algerian" pitchFamily="82" charset="0"/>
              </a:rPr>
              <a:t>OBJECTIVES</a:t>
            </a:r>
            <a:endParaRPr lang="en-US" sz="4400" u="sng" dirty="0">
              <a:solidFill>
                <a:prstClr val="black">
                  <a:lumMod val="75000"/>
                  <a:lumOff val="25000"/>
                </a:prstClr>
              </a:solidFill>
              <a:latin typeface="Algerian" pitchFamily="82" charset="0"/>
            </a:endParaRPr>
          </a:p>
        </p:txBody>
      </p:sp>
      <p:sp>
        <p:nvSpPr>
          <p:cNvPr id="6" name="TextBox 5"/>
          <p:cNvSpPr txBox="1"/>
          <p:nvPr/>
        </p:nvSpPr>
        <p:spPr>
          <a:xfrm>
            <a:off x="471714" y="1828800"/>
            <a:ext cx="8153400" cy="2677656"/>
          </a:xfrm>
          <a:prstGeom prst="rect">
            <a:avLst/>
          </a:prstGeom>
          <a:noFill/>
        </p:spPr>
        <p:txBody>
          <a:bodyPr wrap="square" rtlCol="0">
            <a:spAutoFit/>
          </a:bodyPr>
          <a:lstStyle/>
          <a:p>
            <a:pPr marL="457200" indent="-457200">
              <a:buFont typeface="Arial" pitchFamily="34" charset="0"/>
              <a:buChar char="•"/>
            </a:pPr>
            <a:r>
              <a:rPr lang="en-US" sz="2800" dirty="0" smtClean="0">
                <a:latin typeface="Times New Roman" pitchFamily="18" charset="0"/>
                <a:cs typeface="Times New Roman" pitchFamily="18" charset="0"/>
              </a:rPr>
              <a:t>To Provide Entertainment to the user.</a:t>
            </a:r>
          </a:p>
          <a:p>
            <a:pPr marL="457200" indent="-457200">
              <a:buFont typeface="Arial" pitchFamily="34" charset="0"/>
              <a:buChar char="•"/>
            </a:pPr>
            <a:endParaRPr lang="en-US" sz="2800" dirty="0" smtClean="0">
              <a:latin typeface="Times New Roman" pitchFamily="18" charset="0"/>
              <a:cs typeface="Times New Roman" pitchFamily="18" charset="0"/>
            </a:endParaRPr>
          </a:p>
          <a:p>
            <a:pPr marL="457200" indent="-457200">
              <a:buFont typeface="Arial" pitchFamily="34" charset="0"/>
              <a:buChar char="•"/>
            </a:pPr>
            <a:r>
              <a:rPr lang="en-US" sz="2800" dirty="0" smtClean="0">
                <a:latin typeface="Times New Roman" pitchFamily="18" charset="0"/>
                <a:cs typeface="Times New Roman" pitchFamily="18" charset="0"/>
              </a:rPr>
              <a:t>To </a:t>
            </a:r>
            <a:r>
              <a:rPr lang="en-US" sz="2800" dirty="0">
                <a:latin typeface="Times New Roman" pitchFamily="18" charset="0"/>
                <a:cs typeface="Times New Roman" pitchFamily="18" charset="0"/>
              </a:rPr>
              <a:t>I</a:t>
            </a:r>
            <a:r>
              <a:rPr lang="en-US" sz="2800" dirty="0" smtClean="0">
                <a:latin typeface="Times New Roman" pitchFamily="18" charset="0"/>
                <a:cs typeface="Times New Roman" pitchFamily="18" charset="0"/>
              </a:rPr>
              <a:t>ncrease Interest in Game Development.</a:t>
            </a:r>
          </a:p>
          <a:p>
            <a:pPr marL="457200" indent="-457200">
              <a:buFont typeface="Arial" pitchFamily="34" charset="0"/>
              <a:buChar char="•"/>
            </a:pPr>
            <a:endParaRPr lang="en-US" sz="2800" dirty="0" smtClean="0">
              <a:latin typeface="Times New Roman" pitchFamily="18" charset="0"/>
              <a:cs typeface="Times New Roman" pitchFamily="18" charset="0"/>
            </a:endParaRPr>
          </a:p>
          <a:p>
            <a:pPr marL="457200" indent="-457200">
              <a:buFont typeface="Arial" pitchFamily="34" charset="0"/>
              <a:buChar char="•"/>
            </a:pPr>
            <a:r>
              <a:rPr lang="en-US" sz="2800" dirty="0" smtClean="0">
                <a:latin typeface="Times New Roman" pitchFamily="18" charset="0"/>
                <a:cs typeface="Times New Roman" pitchFamily="18" charset="0"/>
              </a:rPr>
              <a:t>To Release Some Stress of the user. </a:t>
            </a:r>
          </a:p>
          <a:p>
            <a:pPr marL="457200" indent="-457200">
              <a:buFont typeface="Arial" pitchFamily="34" charset="0"/>
              <a:buChar char="•"/>
            </a:pPr>
            <a:endParaRPr lang="en-US" sz="2800" dirty="0" smtClean="0">
              <a:latin typeface="Times New Roman" pitchFamily="18" charset="0"/>
              <a:cs typeface="Times New Roman" pitchFamily="18" charset="0"/>
            </a:endParaRPr>
          </a:p>
        </p:txBody>
      </p:sp>
    </p:spTree>
    <p:extLst>
      <p:ext uri="{BB962C8B-B14F-4D97-AF65-F5344CB8AC3E}">
        <p14:creationId xmlns:p14="http://schemas.microsoft.com/office/powerpoint/2010/main" val="22153698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0"/>
            <a:ext cx="8763000" cy="4648200"/>
          </a:xfrm>
          <a:effectLst/>
        </p:spPr>
        <p:txBody>
          <a:bodyPr/>
          <a:lstStyle/>
          <a:p>
            <a:pPr marL="0" indent="0" algn="l">
              <a:buNone/>
            </a:pPr>
            <a:r>
              <a:rPr lang="en-US" sz="2700" dirty="0" smtClean="0">
                <a:effectLst>
                  <a:outerShdw blurRad="38100" dist="38100" dir="2700000" algn="tl">
                    <a:srgbClr val="000000">
                      <a:alpha val="43137"/>
                    </a:srgbClr>
                  </a:outerShdw>
                  <a:reflection blurRad="6350" stA="55000" endA="300" endPos="45500" dir="5400000" sy="-100000" algn="bl" rotWithShape="0"/>
                </a:effectLst>
                <a:latin typeface="Times New Roman" pitchFamily="18" charset="0"/>
                <a:cs typeface="Times New Roman" pitchFamily="18" charset="0"/>
              </a:rPr>
              <a:t> </a:t>
            </a:r>
            <a:br>
              <a:rPr lang="en-US" sz="2700" dirty="0" smtClean="0">
                <a:effectLst>
                  <a:outerShdw blurRad="38100" dist="38100" dir="2700000" algn="tl">
                    <a:srgbClr val="000000">
                      <a:alpha val="43137"/>
                    </a:srgbClr>
                  </a:outerShdw>
                  <a:reflection blurRad="6350" stA="55000" endA="300" endPos="45500" dir="5400000" sy="-100000" algn="bl" rotWithShape="0"/>
                </a:effectLst>
                <a:latin typeface="Times New Roman" pitchFamily="18" charset="0"/>
                <a:cs typeface="Times New Roman" pitchFamily="18" charset="0"/>
              </a:rPr>
            </a:br>
            <a:endParaRPr lang="en-US" sz="2700" dirty="0">
              <a:effectLst>
                <a:outerShdw blurRad="38100" dist="38100" dir="2700000" algn="tl">
                  <a:srgbClr val="000000">
                    <a:alpha val="43137"/>
                  </a:srgbClr>
                </a:outerShdw>
                <a:reflection blurRad="6350" stA="55000" endA="300" endPos="45500" dir="5400000" sy="-100000" algn="bl" rotWithShape="0"/>
              </a:effectLst>
              <a:latin typeface="Times New Roman" pitchFamily="18" charset="0"/>
              <a:cs typeface="Times New Roman" pitchFamily="18" charset="0"/>
            </a:endParaRPr>
          </a:p>
        </p:txBody>
      </p:sp>
      <p:sp>
        <p:nvSpPr>
          <p:cNvPr id="3" name="Content Placeholder 2"/>
          <p:cNvSpPr>
            <a:spLocks noGrp="1"/>
          </p:cNvSpPr>
          <p:nvPr>
            <p:ph sz="quarter" idx="13"/>
          </p:nvPr>
        </p:nvSpPr>
        <p:spPr>
          <a:xfrm>
            <a:off x="228600" y="304800"/>
            <a:ext cx="8610600" cy="1600200"/>
          </a:xfrm>
        </p:spPr>
        <p:txBody>
          <a:bodyPr>
            <a:normAutofit/>
          </a:bodyPr>
          <a:lstStyle/>
          <a:p>
            <a:pPr marL="45720" indent="0" algn="ctr">
              <a:buNone/>
            </a:pPr>
            <a:r>
              <a:rPr lang="en-US" sz="4800" u="sng" dirty="0" smtClean="0">
                <a:effectLst>
                  <a:outerShdw blurRad="38100" dist="38100" dir="2700000" algn="tl">
                    <a:srgbClr val="000000">
                      <a:alpha val="43137"/>
                    </a:srgbClr>
                  </a:outerShdw>
                </a:effectLst>
                <a:latin typeface="Algerian" pitchFamily="82" charset="0"/>
              </a:rPr>
              <a:t>INTRODUCTION</a:t>
            </a:r>
            <a:endParaRPr lang="en-US" sz="4800" u="sng" dirty="0">
              <a:effectLst>
                <a:outerShdw blurRad="38100" dist="38100" dir="2700000" algn="tl">
                  <a:srgbClr val="000000">
                    <a:alpha val="43137"/>
                  </a:srgbClr>
                </a:outerShdw>
              </a:effectLst>
              <a:latin typeface="Algerian" pitchFamily="82" charset="0"/>
            </a:endParaRPr>
          </a:p>
        </p:txBody>
      </p:sp>
      <p:sp>
        <p:nvSpPr>
          <p:cNvPr id="5" name="TextBox 4"/>
          <p:cNvSpPr txBox="1"/>
          <p:nvPr/>
        </p:nvSpPr>
        <p:spPr>
          <a:xfrm>
            <a:off x="609600" y="1676400"/>
            <a:ext cx="8153400" cy="5262979"/>
          </a:xfrm>
          <a:prstGeom prst="rect">
            <a:avLst/>
          </a:prstGeom>
          <a:noFill/>
          <a:effectLst/>
        </p:spPr>
        <p:txBody>
          <a:bodyPr wrap="square" rtlCol="0">
            <a:spAutoFit/>
          </a:bodyPr>
          <a:lstStyle/>
          <a:p>
            <a:pPr marL="457200" indent="-457200">
              <a:buFont typeface="Arial" pitchFamily="34" charset="0"/>
              <a:buChar char="•"/>
            </a:pPr>
            <a:r>
              <a:rPr lang="en-US" sz="2800" dirty="0" smtClean="0">
                <a:effectLst/>
                <a:latin typeface="Times New Roman" pitchFamily="18" charset="0"/>
                <a:cs typeface="Times New Roman" pitchFamily="18" charset="0"/>
              </a:rPr>
              <a:t>‘Climber’ is a unity based 2d computer game developed for a purpose to provide fun for the user.</a:t>
            </a:r>
          </a:p>
          <a:p>
            <a:endParaRPr lang="en-US" sz="2800" dirty="0" smtClean="0">
              <a:effectLst/>
              <a:latin typeface="Times New Roman" pitchFamily="18" charset="0"/>
              <a:cs typeface="Times New Roman" pitchFamily="18" charset="0"/>
            </a:endParaRPr>
          </a:p>
          <a:p>
            <a:pPr marL="457200" indent="-457200">
              <a:buFont typeface="Arial" pitchFamily="34" charset="0"/>
              <a:buChar char="•"/>
            </a:pPr>
            <a:r>
              <a:rPr lang="en-US" sz="2800" dirty="0" smtClean="0">
                <a:effectLst/>
                <a:latin typeface="Times New Roman" pitchFamily="18" charset="0"/>
                <a:cs typeface="Times New Roman" pitchFamily="18" charset="0"/>
              </a:rPr>
              <a:t>This is the single player game in which player has to start from the first level and player has his image in the game in form of a HEN .Player has to grab the egg’s embedded in the screen, the points are given on taking each egg, The compulsory part of game is that player has to take final trophy to open the gate which is the door of next difficult level. </a:t>
            </a:r>
            <a:r>
              <a:rPr lang="en-US" sz="2800" dirty="0" smtClean="0">
                <a:latin typeface="Times New Roman" pitchFamily="18" charset="0"/>
                <a:cs typeface="Times New Roman" pitchFamily="18" charset="0"/>
              </a:rPr>
              <a:t>There are only three chances available to the user.</a:t>
            </a:r>
            <a:r>
              <a:rPr lang="en-US" sz="2800" dirty="0" smtClean="0">
                <a:effectLst/>
                <a:latin typeface="Times New Roman" pitchFamily="18" charset="0"/>
                <a:cs typeface="Times New Roman" pitchFamily="18" charset="0"/>
              </a:rPr>
              <a:t/>
            </a:r>
            <a:br>
              <a:rPr lang="en-US" sz="2800" dirty="0" smtClean="0">
                <a:effectLst/>
                <a:latin typeface="Times New Roman" pitchFamily="18" charset="0"/>
                <a:cs typeface="Times New Roman" pitchFamily="18" charset="0"/>
              </a:rPr>
            </a:br>
            <a:endParaRPr lang="en-US" sz="2800" dirty="0">
              <a:effectLst/>
            </a:endParaRPr>
          </a:p>
        </p:txBody>
      </p:sp>
    </p:spTree>
    <p:extLst>
      <p:ext uri="{BB962C8B-B14F-4D97-AF65-F5344CB8AC3E}">
        <p14:creationId xmlns:p14="http://schemas.microsoft.com/office/powerpoint/2010/main" val="4976069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9200"/>
            <a:ext cx="8763000" cy="5257800"/>
          </a:xfrm>
        </p:spPr>
        <p:txBody>
          <a:bodyPr/>
          <a:lstStyle/>
          <a:p>
            <a:pPr marL="0" indent="0">
              <a:buNone/>
            </a:pPr>
            <a:r>
              <a:rPr lang="en-US" dirty="0"/>
              <a:t/>
            </a:r>
            <a:br>
              <a:rPr lang="en-US" dirty="0"/>
            </a:br>
            <a:endParaRPr lang="en-US" dirty="0"/>
          </a:p>
        </p:txBody>
      </p:sp>
      <p:sp>
        <p:nvSpPr>
          <p:cNvPr id="3" name="Content Placeholder 2"/>
          <p:cNvSpPr>
            <a:spLocks noGrp="1"/>
          </p:cNvSpPr>
          <p:nvPr>
            <p:ph sz="quarter" idx="13"/>
          </p:nvPr>
        </p:nvSpPr>
        <p:spPr>
          <a:xfrm>
            <a:off x="457200" y="304800"/>
            <a:ext cx="8229600" cy="1021080"/>
          </a:xfrm>
        </p:spPr>
        <p:txBody>
          <a:bodyPr>
            <a:normAutofit/>
          </a:bodyPr>
          <a:lstStyle/>
          <a:p>
            <a:pPr marL="45720" indent="0" algn="ctr">
              <a:buNone/>
            </a:pPr>
            <a:r>
              <a:rPr lang="en-US" sz="4800" u="sng" dirty="0" smtClean="0">
                <a:latin typeface="Algerian" pitchFamily="82" charset="0"/>
              </a:rPr>
              <a:t>USER</a:t>
            </a:r>
            <a:r>
              <a:rPr lang="en-US" sz="4400" u="sng" dirty="0" smtClean="0">
                <a:latin typeface="Algerian" pitchFamily="82" charset="0"/>
              </a:rPr>
              <a:t> CHARACTERSTICS</a:t>
            </a:r>
            <a:endParaRPr lang="en-US" sz="4400" u="sng" dirty="0">
              <a:latin typeface="Algerian" pitchFamily="82" charset="0"/>
            </a:endParaRPr>
          </a:p>
        </p:txBody>
      </p:sp>
      <p:sp>
        <p:nvSpPr>
          <p:cNvPr id="5" name="TextBox 4"/>
          <p:cNvSpPr txBox="1"/>
          <p:nvPr/>
        </p:nvSpPr>
        <p:spPr>
          <a:xfrm>
            <a:off x="242455" y="2209800"/>
            <a:ext cx="8686800" cy="3108543"/>
          </a:xfrm>
          <a:prstGeom prst="rect">
            <a:avLst/>
          </a:prstGeom>
          <a:noFill/>
        </p:spPr>
        <p:txBody>
          <a:bodyPr wrap="square" rtlCol="0">
            <a:spAutoFit/>
          </a:bodyPr>
          <a:lstStyle/>
          <a:p>
            <a:pPr marL="457200" indent="-457200">
              <a:buFont typeface="Wingdings" pitchFamily="2" charset="2"/>
              <a:buChar char="v"/>
            </a:pPr>
            <a:r>
              <a:rPr lang="en-US" sz="2800" dirty="0" smtClean="0">
                <a:latin typeface="Times New Roman" pitchFamily="18" charset="0"/>
                <a:cs typeface="Times New Roman" pitchFamily="18" charset="0"/>
              </a:rPr>
              <a:t>User should know basic game play.</a:t>
            </a:r>
          </a:p>
          <a:p>
            <a:pPr marL="457200" indent="-457200">
              <a:buFont typeface="Wingdings" pitchFamily="2" charset="2"/>
              <a:buChar char="v"/>
            </a:pPr>
            <a:endParaRPr lang="en-US" sz="2800" dirty="0" smtClean="0">
              <a:latin typeface="Times New Roman" pitchFamily="18" charset="0"/>
              <a:cs typeface="Times New Roman" pitchFamily="18" charset="0"/>
            </a:endParaRPr>
          </a:p>
          <a:p>
            <a:pPr marL="457200" indent="-457200">
              <a:buFont typeface="Wingdings" pitchFamily="2" charset="2"/>
              <a:buChar char="v"/>
            </a:pPr>
            <a:r>
              <a:rPr lang="en-US" sz="2800" dirty="0" smtClean="0">
                <a:latin typeface="Times New Roman" pitchFamily="18" charset="0"/>
                <a:cs typeface="Times New Roman" pitchFamily="18" charset="0"/>
              </a:rPr>
              <a:t>Educational level: Users should be comfortable with the English language.</a:t>
            </a:r>
          </a:p>
          <a:p>
            <a:pPr marL="457200" indent="-457200">
              <a:buFont typeface="Wingdings" pitchFamily="2" charset="2"/>
              <a:buChar char="v"/>
            </a:pPr>
            <a:endParaRPr lang="en-US" sz="2800" dirty="0" smtClean="0">
              <a:latin typeface="Times New Roman" pitchFamily="18" charset="0"/>
              <a:cs typeface="Times New Roman" pitchFamily="18" charset="0"/>
            </a:endParaRPr>
          </a:p>
          <a:p>
            <a:pPr marL="457200" indent="-457200">
              <a:buFont typeface="Wingdings" pitchFamily="2" charset="2"/>
              <a:buChar char="v"/>
            </a:pPr>
            <a:r>
              <a:rPr lang="en-US" sz="2800" dirty="0" smtClean="0">
                <a:latin typeface="Times New Roman" pitchFamily="18" charset="0"/>
                <a:cs typeface="Times New Roman" pitchFamily="18" charset="0"/>
              </a:rPr>
              <a:t>Technical expertise: Should be comfortable using general purpose applications.</a:t>
            </a:r>
          </a:p>
        </p:txBody>
      </p:sp>
    </p:spTree>
    <p:extLst>
      <p:ext uri="{BB962C8B-B14F-4D97-AF65-F5344CB8AC3E}">
        <p14:creationId xmlns:p14="http://schemas.microsoft.com/office/powerpoint/2010/main" val="3525522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0"/>
            <a:ext cx="8839200" cy="4953000"/>
          </a:xfrm>
        </p:spPr>
        <p:txBody>
          <a:bodyPr/>
          <a:lstStyle/>
          <a:p>
            <a:pPr marL="0" indent="0" algn="l">
              <a:buNone/>
            </a:pPr>
            <a:r>
              <a:rPr lang="en-US" sz="2200" dirty="0">
                <a:effectLst/>
                <a:latin typeface="Times New Roman" pitchFamily="18" charset="0"/>
                <a:cs typeface="Times New Roman" pitchFamily="18" charset="0"/>
              </a:rPr>
              <a:t>Processor:</a:t>
            </a:r>
            <a:r>
              <a:rPr lang="en-US" sz="2200" b="0" dirty="0">
                <a:effectLst/>
                <a:latin typeface="Times New Roman" pitchFamily="18" charset="0"/>
                <a:cs typeface="Times New Roman" pitchFamily="18" charset="0"/>
              </a:rPr>
              <a:t>                 Pentium 233MHz (Recommended: Pentium </a:t>
            </a:r>
            <a:br>
              <a:rPr lang="en-US" sz="2200" b="0" dirty="0">
                <a:effectLst/>
                <a:latin typeface="Times New Roman" pitchFamily="18" charset="0"/>
                <a:cs typeface="Times New Roman" pitchFamily="18" charset="0"/>
              </a:rPr>
            </a:br>
            <a:r>
              <a:rPr lang="en-US" sz="2200" b="0" dirty="0">
                <a:effectLst/>
                <a:latin typeface="Times New Roman" pitchFamily="18" charset="0"/>
                <a:cs typeface="Times New Roman" pitchFamily="18" charset="0"/>
              </a:rPr>
              <a:t>                                   1GHz or greater)</a:t>
            </a:r>
            <a:br>
              <a:rPr lang="en-US" sz="2200" b="0" dirty="0">
                <a:effectLst/>
                <a:latin typeface="Times New Roman" pitchFamily="18" charset="0"/>
                <a:cs typeface="Times New Roman" pitchFamily="18" charset="0"/>
              </a:rPr>
            </a:br>
            <a:r>
              <a:rPr lang="en-US" sz="2200" b="0" dirty="0">
                <a:effectLst/>
                <a:latin typeface="Times New Roman" pitchFamily="18" charset="0"/>
                <a:cs typeface="Times New Roman" pitchFamily="18" charset="0"/>
              </a:rPr>
              <a:t/>
            </a:r>
            <a:br>
              <a:rPr lang="en-US" sz="2200" b="0" dirty="0">
                <a:effectLst/>
                <a:latin typeface="Times New Roman" pitchFamily="18" charset="0"/>
                <a:cs typeface="Times New Roman" pitchFamily="18" charset="0"/>
              </a:rPr>
            </a:br>
            <a:r>
              <a:rPr lang="en-US" sz="2200" dirty="0">
                <a:effectLst/>
                <a:latin typeface="Times New Roman" pitchFamily="18" charset="0"/>
                <a:cs typeface="Times New Roman" pitchFamily="18" charset="0"/>
              </a:rPr>
              <a:t>RAM:                         </a:t>
            </a:r>
            <a:r>
              <a:rPr lang="en-US" sz="2200" b="0" dirty="0">
                <a:effectLst/>
                <a:latin typeface="Times New Roman" pitchFamily="18" charset="0"/>
                <a:cs typeface="Times New Roman" pitchFamily="18" charset="0"/>
              </a:rPr>
              <a:t>64 MB RAM (Recommended: 128 MB RAM or </a:t>
            </a:r>
            <a:br>
              <a:rPr lang="en-US" sz="2200" b="0" dirty="0">
                <a:effectLst/>
                <a:latin typeface="Times New Roman" pitchFamily="18" charset="0"/>
                <a:cs typeface="Times New Roman" pitchFamily="18" charset="0"/>
              </a:rPr>
            </a:br>
            <a:r>
              <a:rPr lang="en-US" sz="2200" b="0" dirty="0">
                <a:effectLst/>
                <a:latin typeface="Times New Roman" pitchFamily="18" charset="0"/>
                <a:cs typeface="Times New Roman" pitchFamily="18" charset="0"/>
              </a:rPr>
              <a:t>                                   Greater) </a:t>
            </a:r>
            <a:br>
              <a:rPr lang="en-US" sz="2200" b="0" dirty="0">
                <a:effectLst/>
                <a:latin typeface="Times New Roman" pitchFamily="18" charset="0"/>
                <a:cs typeface="Times New Roman" pitchFamily="18" charset="0"/>
              </a:rPr>
            </a:br>
            <a:r>
              <a:rPr lang="en-US" sz="2200" b="0" dirty="0">
                <a:effectLst/>
                <a:latin typeface="Times New Roman" pitchFamily="18" charset="0"/>
                <a:cs typeface="Times New Roman" pitchFamily="18" charset="0"/>
              </a:rPr>
              <a:t/>
            </a:r>
            <a:br>
              <a:rPr lang="en-US" sz="2200" b="0" dirty="0">
                <a:effectLst/>
                <a:latin typeface="Times New Roman" pitchFamily="18" charset="0"/>
                <a:cs typeface="Times New Roman" pitchFamily="18" charset="0"/>
              </a:rPr>
            </a:br>
            <a:r>
              <a:rPr lang="en-US" sz="2200" dirty="0">
                <a:effectLst/>
                <a:latin typeface="Times New Roman" pitchFamily="18" charset="0"/>
                <a:cs typeface="Times New Roman" pitchFamily="18" charset="0"/>
              </a:rPr>
              <a:t>Hard disk:                  </a:t>
            </a:r>
            <a:r>
              <a:rPr lang="en-US" sz="2200" b="0" dirty="0">
                <a:effectLst/>
                <a:latin typeface="Times New Roman" pitchFamily="18" charset="0"/>
                <a:cs typeface="Times New Roman" pitchFamily="18" charset="0"/>
              </a:rPr>
              <a:t>1.5GB of available hard disk space</a:t>
            </a:r>
            <a:br>
              <a:rPr lang="en-US" sz="2200" b="0" dirty="0">
                <a:effectLst/>
                <a:latin typeface="Times New Roman" pitchFamily="18" charset="0"/>
                <a:cs typeface="Times New Roman" pitchFamily="18" charset="0"/>
              </a:rPr>
            </a:br>
            <a:r>
              <a:rPr lang="en-US" sz="2200" b="0" dirty="0">
                <a:effectLst/>
                <a:latin typeface="Times New Roman" pitchFamily="18" charset="0"/>
                <a:cs typeface="Times New Roman" pitchFamily="18" charset="0"/>
              </a:rPr>
              <a:t/>
            </a:r>
            <a:br>
              <a:rPr lang="en-US" sz="2200" b="0" dirty="0">
                <a:effectLst/>
                <a:latin typeface="Times New Roman" pitchFamily="18" charset="0"/>
                <a:cs typeface="Times New Roman" pitchFamily="18" charset="0"/>
              </a:rPr>
            </a:br>
            <a:r>
              <a:rPr lang="en-US" sz="2200" dirty="0" smtClean="0">
                <a:effectLst/>
                <a:latin typeface="Times New Roman" pitchFamily="18" charset="0"/>
                <a:cs typeface="Times New Roman" pitchFamily="18" charset="0"/>
              </a:rPr>
              <a:t>Other</a:t>
            </a:r>
            <a:r>
              <a:rPr lang="en-US" sz="2200" b="0" dirty="0">
                <a:effectLst/>
                <a:latin typeface="Times New Roman" pitchFamily="18" charset="0"/>
                <a:cs typeface="Times New Roman" pitchFamily="18" charset="0"/>
              </a:rPr>
              <a:t>:                        Video adapter &amp; monitor with Super VGA (800 </a:t>
            </a:r>
            <a:r>
              <a:rPr lang="en-US" sz="2200" b="0" dirty="0" smtClean="0">
                <a:effectLst/>
                <a:latin typeface="Times New Roman" pitchFamily="18" charset="0"/>
                <a:cs typeface="Times New Roman" pitchFamily="18" charset="0"/>
              </a:rPr>
              <a:t>600</a:t>
            </a:r>
            <a:r>
              <a:rPr lang="en-US" sz="2200" b="0" dirty="0">
                <a:effectLst/>
                <a:latin typeface="Times New Roman" pitchFamily="18" charset="0"/>
                <a:cs typeface="Times New Roman" pitchFamily="18" charset="0"/>
              </a:rPr>
              <a:t>)                            </a:t>
            </a:r>
            <a:br>
              <a:rPr lang="en-US" sz="2200" b="0" dirty="0">
                <a:effectLst/>
                <a:latin typeface="Times New Roman" pitchFamily="18" charset="0"/>
                <a:cs typeface="Times New Roman" pitchFamily="18" charset="0"/>
              </a:rPr>
            </a:br>
            <a:r>
              <a:rPr lang="en-US" sz="2200" b="0" dirty="0">
                <a:effectLst/>
                <a:latin typeface="Times New Roman" pitchFamily="18" charset="0"/>
                <a:cs typeface="Times New Roman" pitchFamily="18" charset="0"/>
              </a:rPr>
              <a:t>                                   </a:t>
            </a:r>
            <a:r>
              <a:rPr lang="en-US" sz="2200" b="0" dirty="0" smtClean="0">
                <a:effectLst/>
                <a:latin typeface="Times New Roman" pitchFamily="18" charset="0"/>
                <a:cs typeface="Times New Roman" pitchFamily="18" charset="0"/>
              </a:rPr>
              <a:t> Or </a:t>
            </a:r>
            <a:r>
              <a:rPr lang="en-US" sz="2200" b="0" dirty="0">
                <a:effectLst/>
                <a:latin typeface="Times New Roman" pitchFamily="18" charset="0"/>
                <a:cs typeface="Times New Roman" pitchFamily="18" charset="0"/>
              </a:rPr>
              <a:t>higher resolution display with 256 Colors, DVD-  </a:t>
            </a:r>
            <a:br>
              <a:rPr lang="en-US" sz="2200" b="0" dirty="0">
                <a:effectLst/>
                <a:latin typeface="Times New Roman" pitchFamily="18" charset="0"/>
                <a:cs typeface="Times New Roman" pitchFamily="18" charset="0"/>
              </a:rPr>
            </a:br>
            <a:r>
              <a:rPr lang="en-US" sz="2200" b="0" dirty="0">
                <a:effectLst/>
                <a:latin typeface="Times New Roman" pitchFamily="18" charset="0"/>
                <a:cs typeface="Times New Roman" pitchFamily="18" charset="0"/>
              </a:rPr>
              <a:t>                                   </a:t>
            </a:r>
            <a:r>
              <a:rPr lang="en-US" sz="2200" b="0" dirty="0" smtClean="0">
                <a:effectLst/>
                <a:latin typeface="Times New Roman" pitchFamily="18" charset="0"/>
                <a:cs typeface="Times New Roman" pitchFamily="18" charset="0"/>
              </a:rPr>
              <a:t> ROM </a:t>
            </a:r>
            <a:r>
              <a:rPr lang="en-US" sz="2200" b="0" dirty="0">
                <a:effectLst/>
                <a:latin typeface="Times New Roman" pitchFamily="18" charset="0"/>
                <a:cs typeface="Times New Roman" pitchFamily="18" charset="0"/>
              </a:rPr>
              <a:t>or CD-ROM drive; Keyboard and Mouse or  </a:t>
            </a:r>
            <a:br>
              <a:rPr lang="en-US" sz="2200" b="0" dirty="0">
                <a:effectLst/>
                <a:latin typeface="Times New Roman" pitchFamily="18" charset="0"/>
                <a:cs typeface="Times New Roman" pitchFamily="18" charset="0"/>
              </a:rPr>
            </a:br>
            <a:r>
              <a:rPr lang="en-US" sz="2200" b="0" dirty="0">
                <a:effectLst/>
                <a:latin typeface="Times New Roman" pitchFamily="18" charset="0"/>
                <a:cs typeface="Times New Roman" pitchFamily="18" charset="0"/>
              </a:rPr>
              <a:t>                                    </a:t>
            </a:r>
            <a:r>
              <a:rPr lang="en-US" sz="2200" b="0" dirty="0" smtClean="0">
                <a:effectLst/>
                <a:latin typeface="Times New Roman" pitchFamily="18" charset="0"/>
                <a:cs typeface="Times New Roman" pitchFamily="18" charset="0"/>
              </a:rPr>
              <a:t>compatible </a:t>
            </a:r>
            <a:r>
              <a:rPr lang="en-US" sz="2200" b="0" dirty="0">
                <a:effectLst/>
                <a:latin typeface="Times New Roman" pitchFamily="18" charset="0"/>
                <a:cs typeface="Times New Roman" pitchFamily="18" charset="0"/>
              </a:rPr>
              <a:t>pointing device.</a:t>
            </a:r>
            <a:br>
              <a:rPr lang="en-US" sz="2200" b="0" dirty="0">
                <a:effectLst/>
                <a:latin typeface="Times New Roman" pitchFamily="18" charset="0"/>
                <a:cs typeface="Times New Roman" pitchFamily="18" charset="0"/>
              </a:rPr>
            </a:br>
            <a:endParaRPr lang="en-US" sz="2200" b="0" dirty="0">
              <a:effectLst/>
              <a:latin typeface="Times New Roman" pitchFamily="18" charset="0"/>
              <a:cs typeface="Times New Roman" pitchFamily="18" charset="0"/>
            </a:endParaRPr>
          </a:p>
        </p:txBody>
      </p:sp>
      <p:sp>
        <p:nvSpPr>
          <p:cNvPr id="3" name="Content Placeholder 2"/>
          <p:cNvSpPr>
            <a:spLocks noGrp="1"/>
          </p:cNvSpPr>
          <p:nvPr>
            <p:ph sz="quarter" idx="13"/>
          </p:nvPr>
        </p:nvSpPr>
        <p:spPr>
          <a:xfrm>
            <a:off x="228600" y="228600"/>
            <a:ext cx="8305800" cy="1371600"/>
          </a:xfrm>
        </p:spPr>
        <p:txBody>
          <a:bodyPr>
            <a:normAutofit/>
          </a:bodyPr>
          <a:lstStyle/>
          <a:p>
            <a:pPr marL="45720" indent="0" algn="ctr">
              <a:buNone/>
            </a:pPr>
            <a:r>
              <a:rPr lang="en-US" sz="4800" u="sng" dirty="0" smtClean="0">
                <a:latin typeface="Algerian" pitchFamily="82" charset="0"/>
              </a:rPr>
              <a:t>HARDWARE REQUIREMENTS</a:t>
            </a:r>
            <a:endParaRPr lang="en-US" sz="4800" u="sng" dirty="0">
              <a:latin typeface="Algerian" pitchFamily="82" charset="0"/>
            </a:endParaRPr>
          </a:p>
        </p:txBody>
      </p:sp>
    </p:spTree>
    <p:extLst>
      <p:ext uri="{BB962C8B-B14F-4D97-AF65-F5344CB8AC3E}">
        <p14:creationId xmlns:p14="http://schemas.microsoft.com/office/powerpoint/2010/main" val="981376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991600" cy="2971800"/>
          </a:xfrm>
        </p:spPr>
        <p:txBody>
          <a:bodyPr bIns="91440"/>
          <a:lstStyle/>
          <a:p>
            <a:pPr marL="0" indent="0" algn="l">
              <a:buNone/>
            </a:pPr>
            <a:r>
              <a:rPr lang="en-US" sz="2800" dirty="0" smtClean="0">
                <a:effectLst/>
                <a:latin typeface="Times New Roman" pitchFamily="18" charset="0"/>
                <a:cs typeface="Times New Roman" pitchFamily="18" charset="0"/>
              </a:rPr>
              <a:t>OPERATING SYSTEM</a:t>
            </a:r>
            <a:r>
              <a:rPr lang="en-US" sz="2800" b="0" dirty="0" smtClean="0">
                <a:effectLst/>
                <a:latin typeface="Times New Roman" pitchFamily="18" charset="0"/>
                <a:cs typeface="Times New Roman" pitchFamily="18" charset="0"/>
              </a:rPr>
              <a:t>: Windows 7/8/10</a:t>
            </a:r>
            <a:br>
              <a:rPr lang="en-US" sz="2800" b="0" dirty="0" smtClean="0">
                <a:effectLst/>
                <a:latin typeface="Times New Roman" pitchFamily="18" charset="0"/>
                <a:cs typeface="Times New Roman" pitchFamily="18" charset="0"/>
              </a:rPr>
            </a:br>
            <a:r>
              <a:rPr lang="en-US" sz="2800" b="0" dirty="0" smtClean="0">
                <a:effectLst/>
                <a:latin typeface="Times New Roman" pitchFamily="18" charset="0"/>
                <a:cs typeface="Times New Roman" pitchFamily="18" charset="0"/>
              </a:rPr>
              <a:t/>
            </a:r>
            <a:br>
              <a:rPr lang="en-US" sz="2800" b="0" dirty="0" smtClean="0">
                <a:effectLst/>
                <a:latin typeface="Times New Roman" pitchFamily="18" charset="0"/>
                <a:cs typeface="Times New Roman" pitchFamily="18" charset="0"/>
              </a:rPr>
            </a:br>
            <a:r>
              <a:rPr lang="en-US" sz="2800" dirty="0" smtClean="0">
                <a:effectLst/>
                <a:latin typeface="Times New Roman" pitchFamily="18" charset="0"/>
                <a:cs typeface="Times New Roman" pitchFamily="18" charset="0"/>
              </a:rPr>
              <a:t>API:                                   </a:t>
            </a:r>
            <a:r>
              <a:rPr lang="en-US" sz="2800" b="0" dirty="0" smtClean="0">
                <a:effectLst/>
                <a:latin typeface="Times New Roman" pitchFamily="18" charset="0"/>
                <a:cs typeface="Times New Roman" pitchFamily="18" charset="0"/>
              </a:rPr>
              <a:t>DirectX 9.0 or above</a:t>
            </a:r>
            <a:br>
              <a:rPr lang="en-US" sz="2800" b="0" dirty="0" smtClean="0">
                <a:effectLst/>
                <a:latin typeface="Times New Roman" pitchFamily="18" charset="0"/>
                <a:cs typeface="Times New Roman" pitchFamily="18" charset="0"/>
              </a:rPr>
            </a:br>
            <a:r>
              <a:rPr lang="en-US" sz="2800" b="0" dirty="0">
                <a:effectLst/>
                <a:latin typeface="Times New Roman" pitchFamily="18" charset="0"/>
                <a:cs typeface="Times New Roman" pitchFamily="18" charset="0"/>
              </a:rPr>
              <a:t/>
            </a:r>
            <a:br>
              <a:rPr lang="en-US" sz="2800" b="0" dirty="0">
                <a:effectLst/>
                <a:latin typeface="Times New Roman" pitchFamily="18" charset="0"/>
                <a:cs typeface="Times New Roman" pitchFamily="18" charset="0"/>
              </a:rPr>
            </a:br>
            <a:r>
              <a:rPr lang="en-US" sz="2800" dirty="0" smtClean="0">
                <a:effectLst/>
                <a:latin typeface="Times New Roman" pitchFamily="18" charset="0"/>
                <a:cs typeface="Times New Roman" pitchFamily="18" charset="0"/>
              </a:rPr>
              <a:t>VGA:                                 </a:t>
            </a:r>
            <a:r>
              <a:rPr lang="en-US" sz="2800" b="0" dirty="0" smtClean="0">
                <a:effectLst/>
                <a:latin typeface="Times New Roman" pitchFamily="18" charset="0"/>
                <a:cs typeface="Times New Roman" pitchFamily="18" charset="0"/>
              </a:rPr>
              <a:t>Intel HD graphics or above(64Mb)</a:t>
            </a:r>
            <a:r>
              <a:rPr lang="en-US" sz="2800" dirty="0" smtClean="0">
                <a:effectLst/>
                <a:latin typeface="Times New Roman" pitchFamily="18" charset="0"/>
                <a:cs typeface="Times New Roman" pitchFamily="18" charset="0"/>
              </a:rPr>
              <a:t/>
            </a:r>
            <a:br>
              <a:rPr lang="en-US" sz="2800" dirty="0" smtClean="0">
                <a:effectLst/>
                <a:latin typeface="Times New Roman" pitchFamily="18" charset="0"/>
                <a:cs typeface="Times New Roman" pitchFamily="18" charset="0"/>
              </a:rPr>
            </a:br>
            <a:endParaRPr lang="en-US" sz="2800" dirty="0">
              <a:effectLst/>
              <a:latin typeface="Times New Roman" pitchFamily="18" charset="0"/>
              <a:cs typeface="Times New Roman" pitchFamily="18" charset="0"/>
            </a:endParaRPr>
          </a:p>
        </p:txBody>
      </p:sp>
      <p:sp>
        <p:nvSpPr>
          <p:cNvPr id="3" name="Content Placeholder 2"/>
          <p:cNvSpPr>
            <a:spLocks noGrp="1"/>
          </p:cNvSpPr>
          <p:nvPr>
            <p:ph sz="quarter" idx="13"/>
          </p:nvPr>
        </p:nvSpPr>
        <p:spPr>
          <a:xfrm>
            <a:off x="228600" y="304800"/>
            <a:ext cx="8763000" cy="1143000"/>
          </a:xfrm>
        </p:spPr>
        <p:txBody>
          <a:bodyPr>
            <a:normAutofit/>
          </a:bodyPr>
          <a:lstStyle/>
          <a:p>
            <a:pPr marL="45720" indent="0" algn="ctr">
              <a:buNone/>
            </a:pPr>
            <a:r>
              <a:rPr lang="en-US" sz="4800" u="sng" cap="all" dirty="0">
                <a:ln/>
                <a:solidFill>
                  <a:schemeClr val="tx1"/>
                </a:solidFill>
                <a:effectLst/>
                <a:latin typeface="Algerian" pitchFamily="82" charset="0"/>
              </a:rPr>
              <a:t>Software Requirements</a:t>
            </a:r>
            <a:endParaRPr lang="en-US" sz="4800" u="sng" dirty="0">
              <a:solidFill>
                <a:schemeClr val="tx1"/>
              </a:solidFill>
              <a:effectLst/>
              <a:latin typeface="Algerian" pitchFamily="82" charset="0"/>
            </a:endParaRPr>
          </a:p>
        </p:txBody>
      </p:sp>
    </p:spTree>
    <p:extLst>
      <p:ext uri="{BB962C8B-B14F-4D97-AF65-F5344CB8AC3E}">
        <p14:creationId xmlns:p14="http://schemas.microsoft.com/office/powerpoint/2010/main" val="6439982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smtClean="0"/>
              <a:t> </a:t>
            </a:r>
            <a:endParaRPr lang="en-US" dirty="0"/>
          </a:p>
        </p:txBody>
      </p:sp>
      <p:sp>
        <p:nvSpPr>
          <p:cNvPr id="3" name="Content Placeholder 2"/>
          <p:cNvSpPr>
            <a:spLocks noGrp="1"/>
          </p:cNvSpPr>
          <p:nvPr>
            <p:ph sz="quarter" idx="13"/>
          </p:nvPr>
        </p:nvSpPr>
        <p:spPr>
          <a:xfrm>
            <a:off x="1447800" y="381000"/>
            <a:ext cx="6400800" cy="3474720"/>
          </a:xfrm>
        </p:spPr>
        <p:txBody>
          <a:bodyPr>
            <a:normAutofit/>
          </a:bodyPr>
          <a:lstStyle/>
          <a:p>
            <a:pPr marL="45720" indent="0" algn="ctr">
              <a:buNone/>
            </a:pPr>
            <a:r>
              <a:rPr lang="en-US" sz="4800" u="sng" dirty="0" smtClean="0">
                <a:latin typeface="Algerian" pitchFamily="82" charset="0"/>
              </a:rPr>
              <a:t>Coding language</a:t>
            </a:r>
            <a:endParaRPr lang="en-US" sz="4800" u="sng" dirty="0">
              <a:latin typeface="Algerian" pitchFamily="82" charset="0"/>
            </a:endParaRPr>
          </a:p>
        </p:txBody>
      </p:sp>
      <p:sp>
        <p:nvSpPr>
          <p:cNvPr id="4" name="Rectangle 3"/>
          <p:cNvSpPr/>
          <p:nvPr/>
        </p:nvSpPr>
        <p:spPr>
          <a:xfrm>
            <a:off x="558800" y="1981200"/>
            <a:ext cx="8001000" cy="3816429"/>
          </a:xfrm>
          <a:prstGeom prst="rect">
            <a:avLst/>
          </a:prstGeom>
        </p:spPr>
        <p:txBody>
          <a:bodyPr wrap="square">
            <a:spAutoFit/>
          </a:bodyPr>
          <a:lstStyle/>
          <a:p>
            <a:r>
              <a:rPr lang="en-US" sz="2200" b="1" u="sng" dirty="0" smtClean="0">
                <a:latin typeface="Times New Roman" pitchFamily="18" charset="0"/>
                <a:cs typeface="Times New Roman" pitchFamily="18" charset="0"/>
              </a:rPr>
              <a:t>C</a:t>
            </a:r>
            <a:r>
              <a:rPr lang="en-US" sz="2200" b="1" u="sng" dirty="0">
                <a:latin typeface="Times New Roman" pitchFamily="18" charset="0"/>
                <a:cs typeface="Times New Roman" pitchFamily="18" charset="0"/>
              </a:rPr>
              <a:t># </a:t>
            </a:r>
            <a:r>
              <a:rPr lang="en-US" sz="2200" b="1" dirty="0">
                <a:latin typeface="Times New Roman" pitchFamily="18" charset="0"/>
                <a:cs typeface="Times New Roman" pitchFamily="18" charset="0"/>
              </a:rPr>
              <a:t>(Front end Language</a:t>
            </a:r>
            <a:r>
              <a:rPr lang="en-US" sz="2200" b="1" dirty="0" smtClean="0">
                <a:latin typeface="Times New Roman" pitchFamily="18" charset="0"/>
                <a:cs typeface="Times New Roman" pitchFamily="18" charset="0"/>
              </a:rPr>
              <a:t>)</a:t>
            </a:r>
            <a:endParaRPr lang="en-US" sz="2200" dirty="0" smtClean="0">
              <a:latin typeface="Times New Roman" pitchFamily="18" charset="0"/>
              <a:cs typeface="Times New Roman" pitchFamily="18" charset="0"/>
            </a:endParaRPr>
          </a:p>
          <a:p>
            <a:r>
              <a:rPr lang="en-US" sz="2200" dirty="0" smtClean="0">
                <a:latin typeface="Times New Roman" pitchFamily="18" charset="0"/>
                <a:cs typeface="Times New Roman" pitchFamily="18" charset="0"/>
              </a:rPr>
              <a:t>C</a:t>
            </a:r>
            <a:r>
              <a:rPr lang="en-US" sz="2200" dirty="0">
                <a:latin typeface="Times New Roman" pitchFamily="18" charset="0"/>
                <a:cs typeface="Times New Roman" pitchFamily="18" charset="0"/>
              </a:rPr>
              <a:t># is a modern, general-purpose, object-oriented programming language developed by Microsoft and approved by European Computer Manufacturers Association (ECMA) and International Standards Organization (ISO).</a:t>
            </a:r>
          </a:p>
          <a:p>
            <a:r>
              <a:rPr lang="en-US" sz="2200" dirty="0">
                <a:latin typeface="Times New Roman" pitchFamily="18" charset="0"/>
                <a:cs typeface="Times New Roman" pitchFamily="18" charset="0"/>
              </a:rPr>
              <a:t>C# was developed by Anders Hejlsberg and his team during the development of </a:t>
            </a:r>
            <a:r>
              <a:rPr lang="en-US" sz="2200" dirty="0" err="1">
                <a:latin typeface="Times New Roman" pitchFamily="18" charset="0"/>
                <a:cs typeface="Times New Roman" pitchFamily="18" charset="0"/>
              </a:rPr>
              <a:t>.Net</a:t>
            </a:r>
            <a:r>
              <a:rPr lang="en-US" sz="2200" dirty="0">
                <a:latin typeface="Times New Roman" pitchFamily="18" charset="0"/>
                <a:cs typeface="Times New Roman" pitchFamily="18" charset="0"/>
              </a:rPr>
              <a:t> Framework.</a:t>
            </a:r>
          </a:p>
          <a:p>
            <a:r>
              <a:rPr lang="en-US" sz="2200" dirty="0">
                <a:latin typeface="Times New Roman" pitchFamily="18" charset="0"/>
                <a:cs typeface="Times New Roman" pitchFamily="18" charset="0"/>
              </a:rPr>
              <a:t>C# is designed for Common Language Infrastructure (CLI), which consists of the executable code and runtime environment that allows use of various high-level languages on different computer platforms and architectures</a:t>
            </a:r>
            <a:r>
              <a:rPr lang="en-US" sz="2200" dirty="0" smtClean="0">
                <a:latin typeface="Times New Roman" pitchFamily="18" charset="0"/>
                <a:cs typeface="Times New Roman" pitchFamily="18" charset="0"/>
              </a:rPr>
              <a:t>.</a:t>
            </a:r>
            <a:endParaRPr lang="en-US" sz="2200" dirty="0">
              <a:latin typeface="Times New Roman" pitchFamily="18" charset="0"/>
              <a:cs typeface="Times New Roman" pitchFamily="18" charset="0"/>
            </a:endParaRPr>
          </a:p>
        </p:txBody>
      </p:sp>
    </p:spTree>
    <p:extLst>
      <p:ext uri="{BB962C8B-B14F-4D97-AF65-F5344CB8AC3E}">
        <p14:creationId xmlns:p14="http://schemas.microsoft.com/office/powerpoint/2010/main" val="29367682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0" indent="0">
              <a:buNone/>
            </a:pPr>
            <a:r>
              <a:rPr lang="en-US" dirty="0"/>
              <a:t> </a:t>
            </a:r>
            <a:r>
              <a:rPr lang="en-US" dirty="0" smtClean="0"/>
              <a:t/>
            </a:r>
            <a:br>
              <a:rPr lang="en-US" dirty="0" smtClean="0"/>
            </a:br>
            <a:endParaRPr lang="en-US" dirty="0"/>
          </a:p>
        </p:txBody>
      </p:sp>
      <p:sp>
        <p:nvSpPr>
          <p:cNvPr id="3" name="Content Placeholder 2"/>
          <p:cNvSpPr>
            <a:spLocks noGrp="1"/>
          </p:cNvSpPr>
          <p:nvPr>
            <p:ph sz="quarter" idx="13"/>
          </p:nvPr>
        </p:nvSpPr>
        <p:spPr>
          <a:xfrm>
            <a:off x="76200" y="304800"/>
            <a:ext cx="8991600" cy="1173480"/>
          </a:xfrm>
        </p:spPr>
        <p:txBody>
          <a:bodyPr>
            <a:normAutofit/>
          </a:bodyPr>
          <a:lstStyle/>
          <a:p>
            <a:pPr marL="45720" indent="0" algn="ctr">
              <a:buNone/>
            </a:pPr>
            <a:r>
              <a:rPr lang="en-US" sz="4800" u="sng" dirty="0" smtClean="0">
                <a:latin typeface="Algerian" pitchFamily="82" charset="0"/>
                <a:cs typeface="Times New Roman" pitchFamily="18" charset="0"/>
              </a:rPr>
              <a:t>CONTEXT FREE DIAGRAM</a:t>
            </a:r>
            <a:endParaRPr lang="en-US" sz="4800" u="sng" dirty="0">
              <a:latin typeface="Algerian" pitchFamily="82" charset="0"/>
              <a:cs typeface="Times New Roman" pitchFamily="18" charset="0"/>
            </a:endParaRPr>
          </a:p>
        </p:txBody>
      </p:sp>
      <p:pic>
        <p:nvPicPr>
          <p:cNvPr id="2050" name="Picture 2" descr="C:\Users\lucky\Desktop\game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456296"/>
            <a:ext cx="7467600" cy="5049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93893"/>
      </p:ext>
    </p:extLst>
  </p:cSld>
  <p:clrMapOvr>
    <a:masterClrMapping/>
  </p:clrMapOvr>
  <p:timing>
    <p:tnLst>
      <p:par>
        <p:cTn id="1" dur="indefinite" restart="never" nodeType="tmRoot"/>
      </p:par>
    </p:tnLst>
  </p:timing>
</p:sld>
</file>

<file path=ppt/theme/theme1.xml><?xml version="1.0" encoding="utf-8"?>
<a:theme xmlns:a="http://schemas.openxmlformats.org/drawingml/2006/main" name="Slipstream">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Slipstream">
      <a:majorFont>
        <a:latin typeface="Trebuchet MS"/>
        <a:ea typeface=""/>
        <a:cs typeface=""/>
        <a:font script="Jpan" typeface="HGｺﾞｼｯｸM"/>
        <a:font script="Hang" typeface="HY그래픽B"/>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ｺﾞｼｯｸM"/>
        <a:font script="Hang" typeface="HY그래픽M"/>
        <a:font script="Hans" typeface="方正姚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ipstream">
      <a:fillStyleLst>
        <a:solidFill>
          <a:schemeClr val="phClr"/>
        </a:solidFill>
        <a:gradFill rotWithShape="1">
          <a:gsLst>
            <a:gs pos="28000">
              <a:schemeClr val="phClr">
                <a:tint val="18000"/>
                <a:satMod val="120000"/>
                <a:lumMod val="88000"/>
              </a:schemeClr>
            </a:gs>
            <a:gs pos="100000">
              <a:schemeClr val="phClr">
                <a:tint val="40000"/>
                <a:satMod val="100000"/>
                <a:lumMod val="78000"/>
              </a:schemeClr>
            </a:gs>
          </a:gsLst>
          <a:lin ang="5400000" scaled="0"/>
        </a:gradFill>
        <a:gradFill rotWithShape="1">
          <a:gsLst>
            <a:gs pos="0">
              <a:schemeClr val="phClr">
                <a:lumMod val="95000"/>
              </a:schemeClr>
            </a:gs>
            <a:gs pos="100000">
              <a:schemeClr val="phClr">
                <a:shade val="82000"/>
                <a:satMod val="125000"/>
                <a:lumMod val="74000"/>
              </a:schemeClr>
            </a:gs>
          </a:gsLst>
          <a:lin ang="5400000" scaled="0"/>
        </a:gradFill>
      </a:fillStyleLst>
      <a:lnStyleLst>
        <a:ln w="9525" cap="flat" cmpd="sng" algn="ctr">
          <a:solidFill>
            <a:schemeClr val="phClr"/>
          </a:solidFill>
          <a:prstDash val="solid"/>
        </a:ln>
        <a:ln w="15875" cap="flat" cmpd="sng" algn="ctr">
          <a:solidFill>
            <a:schemeClr val="phClr">
              <a:shade val="75000"/>
              <a:satMod val="125000"/>
              <a:lumMod val="75000"/>
            </a:schemeClr>
          </a:solidFill>
          <a:prstDash val="solid"/>
        </a:ln>
        <a:ln w="25400" cap="flat" cmpd="sng" algn="ctr">
          <a:solidFill>
            <a:schemeClr val="phClr"/>
          </a:solidFill>
          <a:prstDash val="solid"/>
        </a:ln>
      </a:lnStyleLst>
      <a:effectStyleLst>
        <a:effectStyle>
          <a:effectLst>
            <a:outerShdw blurRad="63500" dist="50800" dir="5400000" sx="98000" sy="98000" rotWithShape="0">
              <a:srgbClr val="000000">
                <a:alpha val="20000"/>
              </a:srgbClr>
            </a:outerShdw>
          </a:effectLst>
        </a:effectStyle>
        <a:effectStyle>
          <a:effectLst>
            <a:outerShdw blurRad="40005" dist="22984" dir="5400000" rotWithShape="0">
              <a:srgbClr val="000000">
                <a:alpha val="45000"/>
              </a:srgbClr>
            </a:outerShdw>
          </a:effectLst>
          <a:scene3d>
            <a:camera prst="orthographicFront">
              <a:rot lat="0" lon="0" rev="0"/>
            </a:camera>
            <a:lightRig rig="balanced" dir="tr"/>
          </a:scene3d>
          <a:sp3d prstMaterial="matte">
            <a:bevelT w="19050" h="38100"/>
          </a:sp3d>
        </a:effectStyle>
        <a:effectStyle>
          <a:effectLst>
            <a:reflection blurRad="38100" stA="26000" endPos="23000" dist="25400" dir="5400000" sy="-100000" rotWithShape="0"/>
          </a:effectLst>
          <a:scene3d>
            <a:camera prst="orthographicFront">
              <a:rot lat="0" lon="0" rev="0"/>
            </a:camera>
            <a:lightRig rig="balanced" dir="tr"/>
          </a:scene3d>
          <a:sp3d contourW="14605" prstMaterial="plastic">
            <a:bevelT w="50800"/>
            <a:contourClr>
              <a:schemeClr val="phClr">
                <a:shade val="30000"/>
                <a:satMod val="120000"/>
              </a:schemeClr>
            </a:contourClr>
          </a:sp3d>
        </a:effectStyle>
      </a:effectStyleLst>
      <a:bgFillStyleLst>
        <a:solidFill>
          <a:schemeClr val="phClr"/>
        </a:solidFill>
        <a:gradFill rotWithShape="1">
          <a:gsLst>
            <a:gs pos="0">
              <a:schemeClr val="phClr">
                <a:tint val="98000"/>
                <a:shade val="90000"/>
                <a:satMod val="160000"/>
                <a:lumMod val="100000"/>
              </a:schemeClr>
            </a:gs>
            <a:gs pos="60000">
              <a:schemeClr val="phClr">
                <a:tint val="95000"/>
                <a:shade val="100000"/>
                <a:satMod val="130000"/>
                <a:lumMod val="130000"/>
              </a:schemeClr>
            </a:gs>
            <a:gs pos="100000">
              <a:schemeClr val="phClr">
                <a:tint val="97000"/>
                <a:shade val="100000"/>
                <a:hueMod val="100000"/>
                <a:satMod val="140000"/>
                <a:lumMod val="80000"/>
              </a:schemeClr>
            </a:gs>
          </a:gsLst>
          <a:path path="circle">
            <a:fillToRect l="20000" t="10000" r="20000" b="60000"/>
          </a:path>
        </a:gradFill>
        <a:gradFill rotWithShape="1">
          <a:gsLst>
            <a:gs pos="0">
              <a:schemeClr val="phClr">
                <a:tint val="94000"/>
                <a:satMod val="160000"/>
                <a:lumMod val="160000"/>
              </a:schemeClr>
            </a:gs>
            <a:gs pos="42000">
              <a:schemeClr val="phClr">
                <a:tint val="94000"/>
                <a:shade val="94000"/>
                <a:satMod val="160000"/>
                <a:lumMod val="130000"/>
              </a:schemeClr>
            </a:gs>
            <a:gs pos="100000">
              <a:schemeClr val="phClr">
                <a:tint val="97000"/>
                <a:shade val="94000"/>
                <a:satMod val="180000"/>
                <a:lumMod val="84000"/>
              </a:schemeClr>
            </a:gs>
          </a:gsLst>
          <a:path path="circle">
            <a:fillToRect l="24000" t="44000" r="24000" b="12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Slipstream</Template>
  <TotalTime>348</TotalTime>
  <Words>408</Words>
  <Application>Microsoft Office PowerPoint</Application>
  <PresentationFormat>On-screen Show (4:3)</PresentationFormat>
  <Paragraphs>96</Paragraphs>
  <Slides>26</Slides>
  <Notes>0</Notes>
  <HiddenSlides>0</HiddenSlides>
  <MMClips>1</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Slipstream</vt:lpstr>
      <vt:lpstr>BUNDELKHNAND UNIVERSITY JHANSI</vt:lpstr>
      <vt:lpstr> </vt:lpstr>
      <vt:lpstr> </vt:lpstr>
      <vt:lpstr>  </vt:lpstr>
      <vt:lpstr> </vt:lpstr>
      <vt:lpstr>Processor:                 Pentium 233MHz (Recommended: Pentium                                     1GHz or greater)  RAM:                         64 MB RAM (Recommended: 128 MB RAM or                                     Greater)   Hard disk:                  1.5GB of available hard disk space  Other:                        Video adapter &amp; monitor with Super VGA (800 600)                                                                 Or higher resolution display with 256 Colors, DVD-                                       ROM or CD-ROM drive; Keyboard and Mouse or                                       compatible pointing device. </vt:lpstr>
      <vt:lpstr>OPERATING SYSTEM: Windows 7/8/10  API:                                   DirectX 9.0 or above  VGA:                                 Intel HD graphics or above(64Mb) </vt:lpstr>
      <vt:lpstr> </vt:lpstr>
      <vt:lpstr>  </vt:lpstr>
      <vt:lpstr>  </vt:lpstr>
      <vt:lpstr>  </vt:lpstr>
      <vt:lpstr> </vt:lpstr>
      <vt:lpstr> </vt:lpstr>
      <vt:lpstr> </vt:lpstr>
      <vt:lpstr>PowerPoint Presentation</vt:lpstr>
      <vt:lpstr>HOME WINDOW</vt:lpstr>
      <vt:lpstr> </vt:lpstr>
      <vt:lpstr>PowerPoint Presentation</vt:lpstr>
      <vt:lpstr> </vt:lpstr>
      <vt:lpstr>  </vt:lpstr>
      <vt:lpstr> </vt:lpstr>
      <vt:lpstr> </vt:lpstr>
      <vt:lpstr> </vt:lpstr>
      <vt:lpstr>   </vt:lpstr>
      <vt:lpstr> </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BUNDELKHNAND UNIVERSITY JHANSI</dc:title>
  <dc:creator>lucky</dc:creator>
  <cp:lastModifiedBy>lucky</cp:lastModifiedBy>
  <cp:revision>51</cp:revision>
  <dcterms:created xsi:type="dcterms:W3CDTF">2019-05-09T00:28:51Z</dcterms:created>
  <dcterms:modified xsi:type="dcterms:W3CDTF">2019-05-16T18:17:18Z</dcterms:modified>
</cp:coreProperties>
</file>